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696F-F2B4-4FEB-9070-D5BF57A9D223}" type="datetimeFigureOut">
              <a:rPr lang="zh-CN" altLang="en-US" smtClean="0"/>
              <a:pPr/>
              <a:t>2015-9-7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B17B4-134E-4E85-8F47-B1A8297896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8000" b="1" dirty="0" smtClean="0">
                <a:latin typeface="迷你简黄草" pitchFamily="65" charset="-122"/>
                <a:ea typeface="迷你简黄草" pitchFamily="65" charset="-122"/>
              </a:rPr>
              <a:t>大美北外</a:t>
            </a:r>
            <a:endParaRPr lang="zh-CN" altLang="en-US" sz="8000" b="1" dirty="0">
              <a:latin typeface="迷你简黄草" pitchFamily="65" charset="-122"/>
              <a:ea typeface="迷你简黄草" pitchFamily="65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14546" y="4000504"/>
            <a:ext cx="6400800" cy="1852610"/>
          </a:xfrm>
        </p:spPr>
        <p:txBody>
          <a:bodyPr>
            <a:normAutofit/>
          </a:bodyPr>
          <a:lstStyle/>
          <a:p>
            <a:pPr algn="r"/>
            <a:r>
              <a:rPr lang="en-US" altLang="zh-CN" sz="2800" b="1" dirty="0" smtClean="0">
                <a:ea typeface="金梅毛行書" pitchFamily="49" charset="-120"/>
              </a:rPr>
              <a:t>   </a:t>
            </a:r>
          </a:p>
          <a:p>
            <a:pPr algn="r"/>
            <a:r>
              <a:rPr lang="en-US" altLang="zh-CN" sz="2400" b="1" dirty="0" smtClean="0">
                <a:solidFill>
                  <a:schemeClr val="tx1"/>
                </a:solidFill>
                <a:ea typeface="金梅毛行書" pitchFamily="49" charset="-120"/>
              </a:rPr>
              <a:t>2015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北外网院暑期营地活动作品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 algn="r"/>
            <a:endParaRPr lang="en-US" altLang="zh-CN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叶根友钢笔行书简体" pitchFamily="2" charset="-122"/>
                <a:ea typeface="叶根友钢笔行书简体" pitchFamily="2" charset="-122"/>
              </a:rPr>
              <a:t>schools' sports grounds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000661"/>
            <a:ext cx="8501090" cy="4857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>
                <a:latin typeface="叶根友钢笔行书简体" pitchFamily="2" charset="-122"/>
                <a:ea typeface="叶根友钢笔行书简体" pitchFamily="2" charset="-122"/>
              </a:rPr>
              <a:t>The winding path leads to a secluded quiet place.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zh-CN" altLang="en-US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latin typeface="叶根友钢笔行书简体" pitchFamily="2" charset="-122"/>
                <a:ea typeface="叶根友钢笔行书简体" pitchFamily="2" charset="-122"/>
              </a:rPr>
              <a:t>Relax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57158" y="-357214"/>
            <a:ext cx="8329642" cy="1774852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i="1" dirty="0" smtClean="0">
                <a:latin typeface="叶根友钢笔行书简体" pitchFamily="2" charset="-122"/>
                <a:ea typeface="叶根友钢笔行书简体" pitchFamily="2" charset="-122"/>
              </a:rPr>
              <a:t>The sunset shed its twilight on the path, which is led to an endless scenary in front of us</a:t>
            </a:r>
            <a:r>
              <a:rPr lang="en-US" altLang="zh-CN" sz="2800" i="1" dirty="0" smtClean="0"/>
              <a:t>.</a:t>
            </a:r>
            <a:r>
              <a:rPr lang="zh-CN" altLang="en-US" sz="2800" i="1" dirty="0" smtClean="0"/>
              <a:t/>
            </a:r>
            <a:br>
              <a:rPr lang="zh-CN" altLang="en-US" sz="2800" i="1" dirty="0" smtClean="0"/>
            </a:br>
            <a:endParaRPr lang="zh-CN" altLang="en-US" sz="2800" i="1" dirty="0"/>
          </a:p>
        </p:txBody>
      </p:sp>
      <p:pic>
        <p:nvPicPr>
          <p:cNvPr id="4" name="内容占位符 3" descr="20150725_171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i="1" dirty="0" smtClean="0">
                <a:latin typeface="叶根友钢笔行书简体" pitchFamily="2" charset="-122"/>
                <a:ea typeface="叶根友钢笔行书简体" pitchFamily="2" charset="-122"/>
              </a:rPr>
              <a:t>The pavilion is underneath the shade of the tree</a:t>
            </a:r>
            <a:endParaRPr lang="zh-CN" altLang="en-US" sz="2800" i="1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15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叶根友钢笔行书简体" pitchFamily="2" charset="-122"/>
                <a:ea typeface="叶根友钢笔行书简体" pitchFamily="2" charset="-122"/>
              </a:rPr>
              <a:t> </a:t>
            </a:r>
            <a:r>
              <a:rPr lang="en-US" sz="2800" b="1" dirty="0" smtClean="0">
                <a:latin typeface="叶根友钢笔行书简体" pitchFamily="2" charset="-122"/>
                <a:ea typeface="叶根友钢笔行书简体" pitchFamily="2" charset="-122"/>
              </a:rPr>
              <a:t>light</a:t>
            </a:r>
            <a:r>
              <a:rPr lang="en-US" sz="2800" dirty="0" smtClean="0">
                <a:latin typeface="叶根友钢笔行书简体" pitchFamily="2" charset="-122"/>
                <a:ea typeface="叶根友钢笔行书简体" pitchFamily="2" charset="-122"/>
              </a:rPr>
              <a:t> </a:t>
            </a:r>
            <a:r>
              <a:rPr lang="en-US" sz="2800" b="1" dirty="0" smtClean="0">
                <a:latin typeface="叶根友钢笔行书简体" pitchFamily="2" charset="-122"/>
                <a:ea typeface="叶根友钢笔行书简体" pitchFamily="2" charset="-122"/>
              </a:rPr>
              <a:t>and</a:t>
            </a:r>
            <a:r>
              <a:rPr lang="en-US" sz="2800" dirty="0" smtClean="0">
                <a:latin typeface="叶根友钢笔行书简体" pitchFamily="2" charset="-122"/>
                <a:ea typeface="叶根友钢笔行书简体" pitchFamily="2" charset="-122"/>
              </a:rPr>
              <a:t> </a:t>
            </a:r>
            <a:r>
              <a:rPr lang="en-US" sz="2800" b="1" dirty="0" smtClean="0">
                <a:latin typeface="叶根友钢笔行书简体" pitchFamily="2" charset="-122"/>
                <a:ea typeface="叶根友钢笔行书简体" pitchFamily="2" charset="-122"/>
              </a:rPr>
              <a:t>shadow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64525" y="321435"/>
            <a:ext cx="5143512" cy="79296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叶根友钢笔行书简体" pitchFamily="2" charset="-122"/>
                <a:ea typeface="叶根友钢笔行书简体" pitchFamily="2" charset="-122"/>
              </a:rPr>
              <a:t>Reading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12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720" y="-142900"/>
            <a:ext cx="8229600" cy="714380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latin typeface="叶根友钢笔行书简体" pitchFamily="2" charset="-122"/>
                <a:ea typeface="叶根友钢笔行书简体" pitchFamily="2" charset="-122"/>
              </a:rPr>
              <a:t>Grow up 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9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62816" y="1308895"/>
            <a:ext cx="62865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The things inspired us, it is usually the true feeling of life. I use my camara to capture the moments and share it with you</a:t>
            </a:r>
            <a:r>
              <a:rPr lang="en-US" altLang="zh-CN" dirty="0" smtClean="0">
                <a:sym typeface="Wingdings" pitchFamily="2" charset="2"/>
              </a:rPr>
              <a:t></a:t>
            </a:r>
          </a:p>
          <a:p>
            <a:r>
              <a:rPr lang="en-US" altLang="zh-CN" dirty="0" smtClean="0">
                <a:sym typeface="Wingdings" pitchFamily="2" charset="2"/>
              </a:rPr>
              <a:t>                     --</a:t>
            </a:r>
            <a:r>
              <a:rPr lang="zh-CN" altLang="en-US" dirty="0" smtClean="0">
                <a:latin typeface="方正行楷简体" pitchFamily="2" charset="-122"/>
                <a:ea typeface="方正行楷简体" pitchFamily="2" charset="-122"/>
                <a:sym typeface="Wingdings" pitchFamily="2" charset="2"/>
              </a:rPr>
              <a:t>任利龙 李艳华</a:t>
            </a:r>
            <a:endParaRPr lang="en-US" altLang="zh-CN" dirty="0" smtClean="0">
              <a:latin typeface="方正行楷简体" pitchFamily="2" charset="-122"/>
              <a:ea typeface="方正行楷简体" pitchFamily="2" charset="-122"/>
              <a:sym typeface="Wingdings" pitchFamily="2" charset="2"/>
            </a:endParaRPr>
          </a:p>
          <a:p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6700" b="1" dirty="0" smtClean="0">
                <a:latin typeface="叶根友钢笔行书简体" pitchFamily="2" charset="-122"/>
                <a:ea typeface="叶根友钢笔行书简体" pitchFamily="2" charset="-122"/>
              </a:rPr>
              <a:t>Thank you!</a:t>
            </a:r>
            <a:endParaRPr lang="zh-CN" altLang="en-US" sz="6700" b="1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latin typeface="迷你简黄草" pitchFamily="65" charset="-122"/>
                <a:ea typeface="迷你简黄草" pitchFamily="65" charset="-122"/>
              </a:rPr>
              <a:t>大白带你游校园</a:t>
            </a:r>
            <a:endParaRPr lang="zh-CN" altLang="en-US" dirty="0">
              <a:latin typeface="迷你简黄草" pitchFamily="65" charset="-122"/>
              <a:ea typeface="迷你简黄草" pitchFamily="65" charset="-122"/>
            </a:endParaRPr>
          </a:p>
        </p:txBody>
      </p:sp>
      <p:pic>
        <p:nvPicPr>
          <p:cNvPr id="4" name="内容占位符 3" descr="555d3b5f3b3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643050"/>
            <a:ext cx="8241673" cy="4525963"/>
          </a:xfrm>
        </p:spPr>
      </p:pic>
      <p:sp>
        <p:nvSpPr>
          <p:cNvPr id="15" name="TextBox 14"/>
          <p:cNvSpPr txBox="1"/>
          <p:nvPr/>
        </p:nvSpPr>
        <p:spPr>
          <a:xfrm>
            <a:off x="2357422" y="3500438"/>
            <a:ext cx="3055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叶根友毛笔行书简体" pitchFamily="2" charset="-122"/>
                <a:ea typeface="金梅毛行書" pitchFamily="49" charset="-120"/>
              </a:rPr>
              <a:t>Hi,I am Baymax~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叶根友毛笔行书简体" pitchFamily="2" charset="-122"/>
                <a:ea typeface="金梅毛行書" pitchFamily="49" charset="-120"/>
              </a:rPr>
              <a:t>    Follow me </a:t>
            </a:r>
            <a:r>
              <a:rPr lang="en-US" altLang="zh-CN" sz="2800" dirty="0" smtClean="0">
                <a:solidFill>
                  <a:schemeClr val="bg1"/>
                </a:solidFill>
                <a:latin typeface="叶根友毛笔行书简体" pitchFamily="2" charset="-122"/>
                <a:ea typeface="金梅毛行書" pitchFamily="49" charset="-120"/>
                <a:sym typeface="Wingdings" pitchFamily="2" charset="2"/>
              </a:rPr>
              <a:t></a:t>
            </a:r>
            <a:r>
              <a:rPr lang="en-US" altLang="zh-CN" sz="2800" dirty="0" smtClean="0">
                <a:solidFill>
                  <a:schemeClr val="bg1"/>
                </a:solidFill>
                <a:latin typeface="叶根友毛笔行书简体" pitchFamily="2" charset="-122"/>
                <a:ea typeface="金梅毛行書" pitchFamily="49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i="1" dirty="0" smtClean="0">
                <a:latin typeface="叶根友钢笔行书简体" pitchFamily="2" charset="-122"/>
                <a:ea typeface="叶根友钢笔行书简体" pitchFamily="2" charset="-122"/>
              </a:rPr>
              <a:t>The beautiful Arabic school in the sunshine</a:t>
            </a:r>
            <a:endParaRPr lang="zh-CN" altLang="en-US" sz="2800" b="1" i="1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64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b="1" i="1" dirty="0" smtClean="0">
                <a:latin typeface="叶根友钢笔行书简体" pitchFamily="2" charset="-122"/>
                <a:ea typeface="叶根友钢笔行书简体" pitchFamily="2" charset="-122"/>
              </a:rPr>
              <a:t>Stand in front of the Arabic school,open the book ,receive the englishment and old wisdom of Arabics</a:t>
            </a:r>
            <a:endParaRPr lang="zh-CN" altLang="en-US" sz="2800" b="1" i="1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65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叶根友钢笔行书简体" pitchFamily="2" charset="-122"/>
                <a:ea typeface="叶根友钢笔行书简体" pitchFamily="2" charset="-122"/>
              </a:rPr>
              <a:t>When we touch the top of the building,we touch the knowledge.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65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叶根友钢笔行书简体" pitchFamily="2" charset="-122"/>
                <a:ea typeface="叶根友钢笔行书简体" pitchFamily="2" charset="-122"/>
              </a:rPr>
              <a:t> In our campus, there is a beautiful and picturesque lotus pond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65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叶根友钢笔行书简体" pitchFamily="2" charset="-122"/>
                <a:ea typeface="叶根友钢笔行书简体" pitchFamily="2" charset="-122"/>
              </a:rPr>
              <a:t>the ocean of knowledge</a:t>
            </a:r>
            <a:endParaRPr lang="zh-CN" altLang="en-US" sz="2800" i="1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-142900"/>
            <a:ext cx="8229600" cy="796908"/>
          </a:xfrm>
        </p:spPr>
        <p:txBody>
          <a:bodyPr>
            <a:normAutofit/>
          </a:bodyPr>
          <a:lstStyle/>
          <a:p>
            <a:r>
              <a:rPr lang="en-US" altLang="zh-CN" sz="2800" i="1" dirty="0" smtClean="0">
                <a:latin typeface="叶根友钢笔行书简体" pitchFamily="2" charset="-122"/>
                <a:ea typeface="叶根友钢笔行书简体" pitchFamily="2" charset="-122"/>
              </a:rPr>
              <a:t>BFSU’S L symble of liguistic</a:t>
            </a:r>
            <a:endParaRPr lang="zh-CN" altLang="en-US" sz="2800" i="1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12850" y="1487490"/>
            <a:ext cx="5786479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叶根友钢笔行书简体" pitchFamily="2" charset="-122"/>
                <a:ea typeface="叶根友钢笔行书简体" pitchFamily="2" charset="-122"/>
              </a:rPr>
              <a:t>bloom</a:t>
            </a:r>
            <a:endParaRPr lang="zh-CN" altLang="en-US" sz="2800" dirty="0">
              <a:latin typeface="叶根友钢笔行书简体" pitchFamily="2" charset="-122"/>
              <a:ea typeface="叶根友钢笔行书简体" pitchFamily="2" charset="-122"/>
            </a:endParaRPr>
          </a:p>
        </p:txBody>
      </p:sp>
      <p:pic>
        <p:nvPicPr>
          <p:cNvPr id="4" name="内容占位符 3" descr="20150725_170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133</Words>
  <Application>Microsoft Office PowerPoint</Application>
  <PresentationFormat>全屏显示(4:3)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大美北外</vt:lpstr>
      <vt:lpstr>大白带你游校园</vt:lpstr>
      <vt:lpstr>The beautiful Arabic school in the sunshine</vt:lpstr>
      <vt:lpstr>Stand in front of the Arabic school,open the book ,receive the englishment and old wisdom of Arabics</vt:lpstr>
      <vt:lpstr>When we touch the top of the building,we touch the knowledge.</vt:lpstr>
      <vt:lpstr> In our campus, there is a beautiful and picturesque lotus pond</vt:lpstr>
      <vt:lpstr>the ocean of knowledge</vt:lpstr>
      <vt:lpstr>BFSU’S L symble of liguistic</vt:lpstr>
      <vt:lpstr>bloom</vt:lpstr>
      <vt:lpstr>schools' sports grounds</vt:lpstr>
      <vt:lpstr>The winding path leads to a secluded quiet place. </vt:lpstr>
      <vt:lpstr>Relax</vt:lpstr>
      <vt:lpstr>  The sunset shed its twilight on the path, which is led to an endless scenary in front of us. </vt:lpstr>
      <vt:lpstr>The pavilion is underneath the shade of the tree</vt:lpstr>
      <vt:lpstr> light and shadow</vt:lpstr>
      <vt:lpstr>Reading</vt:lpstr>
      <vt:lpstr>Grow up </vt:lpstr>
      <vt:lpstr>幻灯片 18</vt:lpstr>
      <vt:lpstr>        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大美北外</dc:title>
  <dc:creator>Administrator</dc:creator>
  <cp:lastModifiedBy>cb</cp:lastModifiedBy>
  <cp:revision>28</cp:revision>
  <dcterms:created xsi:type="dcterms:W3CDTF">2015-07-27T05:57:34Z</dcterms:created>
  <dcterms:modified xsi:type="dcterms:W3CDTF">2015-09-07T06:52:30Z</dcterms:modified>
</cp:coreProperties>
</file>