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0"/>
  </p:notesMasterIdLst>
  <p:handoutMasterIdLst>
    <p:handoutMasterId r:id="rId11"/>
  </p:handoutMasterIdLst>
  <p:sldIdLst>
    <p:sldId id="369" r:id="rId2"/>
    <p:sldId id="370" r:id="rId3"/>
    <p:sldId id="373" r:id="rId4"/>
    <p:sldId id="374" r:id="rId5"/>
    <p:sldId id="375" r:id="rId6"/>
    <p:sldId id="376" r:id="rId7"/>
    <p:sldId id="377" r:id="rId8"/>
    <p:sldId id="378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bg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55" autoAdjust="0"/>
  </p:normalViewPr>
  <p:slideViewPr>
    <p:cSldViewPr>
      <p:cViewPr varScale="1">
        <p:scale>
          <a:sx n="74" d="100"/>
          <a:sy n="74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0AE99F62-42FC-4DF6-BFDA-9F6242938A7F}" type="slidenum">
              <a:rPr lang="en-US" altLang="zh-CN"/>
              <a:pPr>
                <a:defRPr/>
              </a:pPr>
              <a:t>&lt;#&gt;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E1D71E3D-E972-4983-891F-69686DD1F578}" type="datetimeFigureOut">
              <a:rPr lang="zh-CN" altLang="en-US"/>
              <a:pPr>
                <a:defRPr/>
              </a:pPr>
              <a:t>2012/9/23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857375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50000"/>
              </a:spcBef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524DE882-D82F-40A9-906D-7B8E6CF4B6B2}" type="slidenum">
              <a:rPr lang="zh-CN" altLang="en-US"/>
              <a:pPr>
                <a:defRPr/>
              </a:pPr>
              <a:t>&lt;#&gt;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4DE882-D82F-40A9-906D-7B8E6CF4B6B2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6072188"/>
            <a:ext cx="6143625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72188"/>
            <a:ext cx="3500438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" name="图片 4" descr="新北外PASS基地LOGO.ti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0" y="6215063"/>
            <a:ext cx="34290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8A28E-06BB-474B-82D6-DB68ACEF9C4C}" type="slidenum">
              <a:rPr lang="en-US" altLang="zh-CN"/>
              <a:pPr>
                <a:defRPr/>
              </a:pPr>
              <a:t>&lt;#&gt;</a:t>
            </a:fld>
            <a:endParaRPr lang="en-US" altLang="zh-C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1DD50-0344-4891-8041-AE1DE8DC33B0}" type="slidenum">
              <a:rPr lang="zh-CN" altLang="en-US"/>
              <a:pPr>
                <a:defRPr/>
              </a:pPr>
              <a:t>&lt;#&gt;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75" y="6072188"/>
            <a:ext cx="6143625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B95A99D9-5658-469A-BDEB-56E76F6096CD}" type="slidenum">
              <a:rPr lang="en-US" altLang="zh-CN"/>
              <a:pPr>
                <a:defRPr/>
              </a:pPr>
              <a:t>&lt;#&gt;</a:t>
            </a:fld>
            <a:endParaRPr lang="en-US" altLang="zh-CN" dirty="0"/>
          </a:p>
        </p:txBody>
      </p:sp>
      <p:pic>
        <p:nvPicPr>
          <p:cNvPr id="3078" name="Picture 7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72188"/>
            <a:ext cx="3500438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079" name="图片 4" descr="新北外PASS基地LOGO.tif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0" y="6215063"/>
            <a:ext cx="34290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887" r:id="rId1"/>
    <p:sldLayoutId id="2147483888" r:id="rId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280920" cy="1470025"/>
          </a:xfrm>
        </p:spPr>
        <p:txBody>
          <a:bodyPr/>
          <a:lstStyle/>
          <a:p>
            <a:r>
              <a:rPr lang="zh-CN" altLang="en-US" dirty="0" smtClean="0"/>
              <a:t>这样的美国大学生活</a:t>
            </a:r>
            <a:r>
              <a:rPr lang="en-US" altLang="zh-CN" dirty="0" smtClean="0"/>
              <a:t>-</a:t>
            </a:r>
            <a:r>
              <a:rPr lang="zh-CN" altLang="en-US" dirty="0" smtClean="0"/>
              <a:t>你能行吗？</a:t>
            </a:r>
            <a:endParaRPr lang="zh-CN" altLang="en-US" dirty="0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班哲民</a:t>
            </a:r>
            <a:endParaRPr lang="en-US" altLang="zh-CN" dirty="0" smtClean="0"/>
          </a:p>
          <a:p>
            <a:r>
              <a:rPr lang="en-US" altLang="zh-CN" dirty="0" smtClean="0"/>
              <a:t>Benjamin </a:t>
            </a:r>
            <a:r>
              <a:rPr lang="en-US" altLang="zh-CN" dirty="0" err="1" smtClean="0"/>
              <a:t>Tobacman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/>
          <a:lstStyle/>
          <a:p>
            <a:r>
              <a:rPr kumimoji="1" lang="zh-CN" altLang="en-US" dirty="0" smtClean="0"/>
              <a:t>学会了福建话的小唐</a:t>
            </a:r>
            <a:r>
              <a:rPr kumimoji="1" lang="en-US" altLang="zh-CN" dirty="0" smtClean="0"/>
              <a:t/>
            </a:r>
            <a:br>
              <a:rPr kumimoji="1" lang="en-US" altLang="zh-CN" dirty="0" smtClean="0"/>
            </a:br>
            <a:r>
              <a:rPr kumimoji="1" lang="en-US" altLang="zh-CN" sz="1400" dirty="0" smtClean="0"/>
              <a:t/>
            </a:r>
            <a:br>
              <a:rPr kumimoji="1" lang="en-US" altLang="zh-CN" sz="1400" dirty="0" smtClean="0"/>
            </a:br>
            <a:r>
              <a:rPr kumimoji="1" lang="en-US" altLang="zh-CN" dirty="0" smtClean="0"/>
              <a:t>versus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sz="4400" dirty="0" smtClean="0"/>
              <a:t>学会了美国话的</a:t>
            </a:r>
            <a:r>
              <a:rPr kumimoji="1" lang="en-US" altLang="zh-CN" sz="4400" dirty="0" smtClean="0"/>
              <a:t>Frank</a:t>
            </a:r>
            <a:endParaRPr kumimoji="1" lang="ja-JP" alt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/>
          <a:lstStyle/>
          <a:p>
            <a:r>
              <a:rPr kumimoji="1" lang="zh-CN" altLang="en-US" dirty="0" smtClean="0"/>
              <a:t>小曹和老友记</a:t>
            </a:r>
            <a:r>
              <a:rPr kumimoji="1" lang="en-US" altLang="zh-CN" dirty="0" smtClean="0"/>
              <a:t/>
            </a:r>
            <a:br>
              <a:rPr kumimoji="1" lang="en-US" altLang="zh-CN" dirty="0" smtClean="0"/>
            </a:br>
            <a:r>
              <a:rPr kumimoji="1" lang="en-US" altLang="zh-CN" sz="1400" dirty="0" smtClean="0"/>
              <a:t/>
            </a:r>
            <a:br>
              <a:rPr kumimoji="1" lang="en-US" altLang="zh-CN" sz="1400" dirty="0" smtClean="0"/>
            </a:br>
            <a:r>
              <a:rPr kumimoji="1" lang="en-US" altLang="zh-CN" dirty="0" smtClean="0"/>
              <a:t>versus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sz="4400" dirty="0" smtClean="0"/>
              <a:t>小黄和单词表</a:t>
            </a:r>
            <a:endParaRPr kumimoji="1" lang="ja-JP" alt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/>
          <a:lstStyle/>
          <a:p>
            <a:r>
              <a:rPr kumimoji="1" lang="zh-CN" altLang="en-US" dirty="0" smtClean="0"/>
              <a:t>小周和课本</a:t>
            </a:r>
            <a:r>
              <a:rPr kumimoji="1" lang="en-US" altLang="zh-CN" dirty="0" smtClean="0"/>
              <a:t/>
            </a:r>
            <a:br>
              <a:rPr kumimoji="1" lang="en-US" altLang="zh-CN" dirty="0" smtClean="0"/>
            </a:br>
            <a:r>
              <a:rPr kumimoji="1" lang="en-US" altLang="zh-CN" sz="1400" dirty="0" smtClean="0"/>
              <a:t/>
            </a:r>
            <a:br>
              <a:rPr kumimoji="1" lang="en-US" altLang="zh-CN" sz="1400" dirty="0" smtClean="0"/>
            </a:br>
            <a:r>
              <a:rPr kumimoji="1" lang="en-US" altLang="zh-CN" dirty="0" smtClean="0"/>
              <a:t>versus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sz="4400" dirty="0" smtClean="0"/>
              <a:t>小张和故事</a:t>
            </a:r>
            <a:endParaRPr kumimoji="1" lang="ja-JP" alt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sz="7200" dirty="0" smtClean="0"/>
              <a:t>最好的老师是谁</a:t>
            </a:r>
            <a:r>
              <a:rPr kumimoji="1" lang="zh-CN" altLang="en-US" sz="7200" dirty="0" smtClean="0"/>
              <a:t>？</a:t>
            </a:r>
            <a:r>
              <a:rPr kumimoji="1" lang="en-US" altLang="zh-CN" sz="3200" dirty="0" smtClean="0"/>
              <a:t/>
            </a:r>
            <a:br>
              <a:rPr kumimoji="1" lang="en-US" altLang="zh-CN" sz="3200" dirty="0" smtClean="0"/>
            </a:br>
            <a:r>
              <a:rPr kumimoji="1" lang="en-US" altLang="zh-CN" sz="3200" dirty="0" smtClean="0"/>
              <a:t/>
            </a:r>
            <a:br>
              <a:rPr kumimoji="1" lang="en-US" altLang="zh-CN" sz="3200" dirty="0" smtClean="0"/>
            </a:br>
            <a:r>
              <a:rPr kumimoji="1" lang="zh-CN" altLang="en-US" sz="3200" dirty="0" smtClean="0"/>
              <a:t>父母？老师？同学？电视？</a:t>
            </a:r>
            <a:r>
              <a:rPr kumimoji="1" lang="zh-CN" altLang="en-US" sz="3200" dirty="0" smtClean="0"/>
              <a:t>自己？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7772400" cy="1470025"/>
          </a:xfrm>
        </p:spPr>
        <p:txBody>
          <a:bodyPr/>
          <a:lstStyle/>
          <a:p>
            <a:r>
              <a:rPr kumimoji="1" lang="zh-CN" altLang="en-US" dirty="0" smtClean="0"/>
              <a:t>小王的</a:t>
            </a:r>
            <a:r>
              <a:rPr kumimoji="1" lang="en-US" altLang="zh-CN" dirty="0" smtClean="0"/>
              <a:t/>
            </a:r>
            <a:br>
              <a:rPr kumimoji="1" lang="en-US" altLang="zh-CN" dirty="0" smtClean="0"/>
            </a:br>
            <a:r>
              <a:rPr kumimoji="1" lang="zh-CN" altLang="en-US" dirty="0" smtClean="0"/>
              <a:t>       小爱好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kumimoji="1" lang="zh-CN" altLang="en-US" dirty="0" smtClean="0"/>
              <a:t>学会选择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1752600"/>
          </a:xfrm>
        </p:spPr>
        <p:txBody>
          <a:bodyPr/>
          <a:lstStyle/>
          <a:p>
            <a:r>
              <a:rPr kumimoji="1" lang="zh-CN" altLang="en-US" dirty="0" smtClean="0"/>
              <a:t>课程</a:t>
            </a:r>
            <a:endParaRPr kumimoji="1" lang="en-US" altLang="zh-CN" dirty="0" smtClean="0"/>
          </a:p>
          <a:p>
            <a:r>
              <a:rPr kumimoji="1" lang="zh-CN" altLang="en-US" dirty="0" smtClean="0"/>
              <a:t>课外活动</a:t>
            </a:r>
            <a:endParaRPr kumimoji="1" lang="en-US" altLang="zh-CN" dirty="0" smtClean="0"/>
          </a:p>
          <a:p>
            <a:r>
              <a:rPr kumimoji="1" lang="zh-CN" altLang="en-US" dirty="0" smtClean="0"/>
              <a:t>怎么用时间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kumimoji="1" lang="zh-CN" altLang="en-US" dirty="0" smtClean="0"/>
              <a:t>学会思考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400800" cy="1752600"/>
          </a:xfrm>
        </p:spPr>
        <p:txBody>
          <a:bodyPr/>
          <a:lstStyle/>
          <a:p>
            <a:r>
              <a:rPr kumimoji="1" lang="zh-CN" altLang="en-US" dirty="0" smtClean="0"/>
              <a:t>逻辑</a:t>
            </a:r>
            <a:endParaRPr kumimoji="1" lang="en-US" altLang="zh-CN" dirty="0" smtClean="0"/>
          </a:p>
          <a:p>
            <a:r>
              <a:rPr kumimoji="1" lang="zh-CN" altLang="en-US" dirty="0" smtClean="0"/>
              <a:t>快速反应</a:t>
            </a:r>
            <a:endParaRPr kumimoji="1" lang="en-US" altLang="zh-CN" dirty="0" smtClean="0"/>
          </a:p>
          <a:p>
            <a:r>
              <a:rPr kumimoji="1" lang="zh-CN" altLang="en-US" dirty="0" smtClean="0"/>
              <a:t>让别人思考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_默认设计模板">
  <a:themeElements>
    <a:clrScheme name="自定义 1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7070FF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8_默认设计模板">
      <a:majorFont>
        <a:latin typeface=""/>
        <a:ea typeface=""/>
        <a:cs typeface=""/>
      </a:majorFont>
      <a:minorFont>
        <a:latin typeface="Arial"/>
        <a:ea typeface=""/>
        <a:cs typeface=""/>
      </a:minorFont>
    </a:fontScheme>
    <a:fmtScheme name="穿越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2899</TotalTime>
  <Words>47</Words>
  <Application>Microsoft Office PowerPoint</Application>
  <PresentationFormat>画面に合わせる (4:3)</PresentationFormat>
  <Paragraphs>27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8_默认设计模板</vt:lpstr>
      <vt:lpstr>这样的美国大学生活-你能行吗？</vt:lpstr>
      <vt:lpstr>学会了福建话的小唐  versus</vt:lpstr>
      <vt:lpstr>小曹和老友记  versus</vt:lpstr>
      <vt:lpstr>小周和课本  versus</vt:lpstr>
      <vt:lpstr>最好的老师是谁？  父母？老师？同学？电视？自己？</vt:lpstr>
      <vt:lpstr>小王的        小爱好</vt:lpstr>
      <vt:lpstr>学会选择</vt:lpstr>
      <vt:lpstr>学会思考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Benjamin Tobacman</cp:lastModifiedBy>
  <cp:revision>353</cp:revision>
  <dcterms:created xsi:type="dcterms:W3CDTF">2007-03-24T09:21:19Z</dcterms:created>
  <dcterms:modified xsi:type="dcterms:W3CDTF">2012-09-23T13:52:22Z</dcterms:modified>
</cp:coreProperties>
</file>