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48"/>
  </p:notesMasterIdLst>
  <p:handoutMasterIdLst>
    <p:handoutMasterId r:id="rId49"/>
  </p:handoutMasterIdLst>
  <p:sldIdLst>
    <p:sldId id="369" r:id="rId2"/>
    <p:sldId id="388" r:id="rId3"/>
    <p:sldId id="365" r:id="rId4"/>
    <p:sldId id="366" r:id="rId5"/>
    <p:sldId id="376" r:id="rId6"/>
    <p:sldId id="371" r:id="rId7"/>
    <p:sldId id="372" r:id="rId8"/>
    <p:sldId id="373" r:id="rId9"/>
    <p:sldId id="377" r:id="rId10"/>
    <p:sldId id="367" r:id="rId11"/>
    <p:sldId id="375" r:id="rId12"/>
    <p:sldId id="379" r:id="rId13"/>
    <p:sldId id="279" r:id="rId14"/>
    <p:sldId id="378" r:id="rId15"/>
    <p:sldId id="299" r:id="rId16"/>
    <p:sldId id="384" r:id="rId17"/>
    <p:sldId id="383" r:id="rId18"/>
    <p:sldId id="382" r:id="rId19"/>
    <p:sldId id="385" r:id="rId20"/>
    <p:sldId id="387" r:id="rId21"/>
    <p:sldId id="386" r:id="rId22"/>
    <p:sldId id="380" r:id="rId23"/>
    <p:sldId id="326" r:id="rId24"/>
    <p:sldId id="286" r:id="rId25"/>
    <p:sldId id="320" r:id="rId26"/>
    <p:sldId id="394" r:id="rId27"/>
    <p:sldId id="390" r:id="rId28"/>
    <p:sldId id="381" r:id="rId29"/>
    <p:sldId id="395" r:id="rId30"/>
    <p:sldId id="396" r:id="rId31"/>
    <p:sldId id="402" r:id="rId32"/>
    <p:sldId id="397" r:id="rId33"/>
    <p:sldId id="398" r:id="rId34"/>
    <p:sldId id="403" r:id="rId35"/>
    <p:sldId id="404" r:id="rId36"/>
    <p:sldId id="400" r:id="rId37"/>
    <p:sldId id="401" r:id="rId38"/>
    <p:sldId id="351" r:id="rId39"/>
    <p:sldId id="391" r:id="rId40"/>
    <p:sldId id="406" r:id="rId41"/>
    <p:sldId id="405" r:id="rId42"/>
    <p:sldId id="362" r:id="rId43"/>
    <p:sldId id="363" r:id="rId44"/>
    <p:sldId id="407" r:id="rId45"/>
    <p:sldId id="347" r:id="rId46"/>
    <p:sldId id="368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5" autoAdjust="0"/>
  </p:normalViewPr>
  <p:slideViewPr>
    <p:cSldViewPr>
      <p:cViewPr varScale="1">
        <p:scale>
          <a:sx n="64" d="100"/>
          <a:sy n="64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37E6F-97A8-4B43-88C5-551B273C2F4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532A171-A8A9-42A0-B753-CC2D7C1793C5}">
      <dgm:prSet phldrT="[文本]" custT="1"/>
      <dgm:spPr/>
      <dgm:t>
        <a:bodyPr/>
        <a:lstStyle/>
        <a:p>
          <a:pPr algn="ctr"/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规划篇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2EDA8BB9-F170-4A98-9B1B-087BDCF9480F}" type="parTrans" cxnId="{43D446AE-0779-4CAE-A64C-39214CDA0BFF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2261A0EC-EE11-4280-99F5-D831357A5B52}" type="sibTrans" cxnId="{43D446AE-0779-4CAE-A64C-39214CDA0BFF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D5A1E9B2-3711-4271-A736-0EE3A8128967}">
      <dgm:prSet phldrT="[文本]" custT="1"/>
      <dgm:spPr/>
      <dgm:t>
        <a:bodyPr/>
        <a:lstStyle/>
        <a:p>
          <a:pPr algn="ctr"/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学术篇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CAA8864B-4546-4CE4-BCFC-CF32A6D4A1C2}" type="parTrans" cxnId="{D3CCD805-2569-43A6-91CE-2F66171B22FF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FE62E09A-4420-4063-AA59-67F0179B6F19}" type="sibTrans" cxnId="{D3CCD805-2569-43A6-91CE-2F66171B22FF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D58CF47E-6718-4E10-BD3D-DDE6AF46FE88}">
      <dgm:prSet phldrT="[文本]" custT="1"/>
      <dgm:spPr/>
      <dgm:t>
        <a:bodyPr/>
        <a:lstStyle/>
        <a:p>
          <a:pPr algn="ctr"/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素养篇</a:t>
          </a:r>
          <a:endParaRPr lang="zh-CN" altLang="en-US" sz="3600" b="1" dirty="0">
            <a:latin typeface="黑体" pitchFamily="49" charset="-122"/>
            <a:ea typeface="黑体" pitchFamily="49" charset="-122"/>
          </a:endParaRPr>
        </a:p>
      </dgm:t>
    </dgm:pt>
    <dgm:pt modelId="{7BD09122-B159-447A-8754-776C68028626}" type="parTrans" cxnId="{BEA63655-E2F2-4BD8-9328-9CC5D86E9B9D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ED676C55-6D7F-4808-AFFC-664523F1BFA0}" type="sibTrans" cxnId="{BEA63655-E2F2-4BD8-9328-9CC5D86E9B9D}">
      <dgm:prSet/>
      <dgm:spPr/>
      <dgm:t>
        <a:bodyPr/>
        <a:lstStyle/>
        <a:p>
          <a:endParaRPr lang="zh-CN" altLang="en-US" sz="3600" b="1">
            <a:latin typeface="黑体" pitchFamily="49" charset="-122"/>
            <a:ea typeface="黑体" pitchFamily="49" charset="-122"/>
          </a:endParaRPr>
        </a:p>
      </dgm:t>
    </dgm:pt>
    <dgm:pt modelId="{E2276A90-CD79-4D71-9CF8-3B30B2B5901F}" type="pres">
      <dgm:prSet presAssocID="{39237E6F-97A8-4B43-88C5-551B273C2F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63AE9B1-E0FA-4137-8AB2-4779C3E5A71A}" type="pres">
      <dgm:prSet presAssocID="{E532A171-A8A9-42A0-B753-CC2D7C1793C5}" presName="parentLin" presStyleCnt="0"/>
      <dgm:spPr/>
    </dgm:pt>
    <dgm:pt modelId="{775646C1-79A2-4462-AE86-26001880B3B5}" type="pres">
      <dgm:prSet presAssocID="{E532A171-A8A9-42A0-B753-CC2D7C1793C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B6523F00-6DCA-43C2-AEC4-4A20B7C09F82}" type="pres">
      <dgm:prSet presAssocID="{E532A171-A8A9-42A0-B753-CC2D7C1793C5}" presName="parentText" presStyleLbl="node1" presStyleIdx="0" presStyleCnt="3" custLinFactX="5714" custLinFactNeighborX="100000" custLinFactNeighborY="-114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42FAA7-315B-4DF6-9451-9D495333E6A4}" type="pres">
      <dgm:prSet presAssocID="{E532A171-A8A9-42A0-B753-CC2D7C1793C5}" presName="negativeSpace" presStyleCnt="0"/>
      <dgm:spPr/>
    </dgm:pt>
    <dgm:pt modelId="{930C59BD-8C23-458B-93AC-B29F1CE7783D}" type="pres">
      <dgm:prSet presAssocID="{E532A171-A8A9-42A0-B753-CC2D7C1793C5}" presName="childText" presStyleLbl="conFgAcc1" presStyleIdx="0" presStyleCnt="3">
        <dgm:presLayoutVars>
          <dgm:bulletEnabled val="1"/>
        </dgm:presLayoutVars>
      </dgm:prSet>
      <dgm:spPr/>
    </dgm:pt>
    <dgm:pt modelId="{4EB5FCAA-BDA1-4B88-A676-013FC79B80DB}" type="pres">
      <dgm:prSet presAssocID="{2261A0EC-EE11-4280-99F5-D831357A5B52}" presName="spaceBetweenRectangles" presStyleCnt="0"/>
      <dgm:spPr/>
    </dgm:pt>
    <dgm:pt modelId="{6CD145E5-A4BA-4B18-BC6E-24FE6840C58E}" type="pres">
      <dgm:prSet presAssocID="{D5A1E9B2-3711-4271-A736-0EE3A8128967}" presName="parentLin" presStyleCnt="0"/>
      <dgm:spPr/>
    </dgm:pt>
    <dgm:pt modelId="{646B0687-BA64-4913-BC44-91C658D06658}" type="pres">
      <dgm:prSet presAssocID="{D5A1E9B2-3711-4271-A736-0EE3A812896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D80164A-F74C-4B1A-97B4-F6825AEF4322}" type="pres">
      <dgm:prSet presAssocID="{D5A1E9B2-3711-4271-A736-0EE3A8128967}" presName="parentText" presStyleLbl="node1" presStyleIdx="1" presStyleCnt="3" custLinFactX="5714" custLinFactNeighborX="100000" custLinFactNeighborY="132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C2B90A-9F0C-412C-B149-62A1D940E464}" type="pres">
      <dgm:prSet presAssocID="{D5A1E9B2-3711-4271-A736-0EE3A8128967}" presName="negativeSpace" presStyleCnt="0"/>
      <dgm:spPr/>
    </dgm:pt>
    <dgm:pt modelId="{48EBA8AB-6D04-4CC7-91EB-E910607E8BAD}" type="pres">
      <dgm:prSet presAssocID="{D5A1E9B2-3711-4271-A736-0EE3A8128967}" presName="childText" presStyleLbl="conFgAcc1" presStyleIdx="1" presStyleCnt="3">
        <dgm:presLayoutVars>
          <dgm:bulletEnabled val="1"/>
        </dgm:presLayoutVars>
      </dgm:prSet>
      <dgm:spPr/>
    </dgm:pt>
    <dgm:pt modelId="{EBD88785-FA70-45D2-B0B9-C10EA72B4FDB}" type="pres">
      <dgm:prSet presAssocID="{FE62E09A-4420-4063-AA59-67F0179B6F19}" presName="spaceBetweenRectangles" presStyleCnt="0"/>
      <dgm:spPr/>
    </dgm:pt>
    <dgm:pt modelId="{7E33C06E-4C3F-4813-A578-98C3ADA28E53}" type="pres">
      <dgm:prSet presAssocID="{D58CF47E-6718-4E10-BD3D-DDE6AF46FE88}" presName="parentLin" presStyleCnt="0"/>
      <dgm:spPr/>
    </dgm:pt>
    <dgm:pt modelId="{D3EF53E9-4769-463E-809F-14ACA3471594}" type="pres">
      <dgm:prSet presAssocID="{D58CF47E-6718-4E10-BD3D-DDE6AF46FE88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F257260-A147-47E8-A686-B7907641F930}" type="pres">
      <dgm:prSet presAssocID="{D58CF47E-6718-4E10-BD3D-DDE6AF46FE88}" presName="parentText" presStyleLbl="node1" presStyleIdx="2" presStyleCnt="3" custLinFactX="5714" custLinFactNeighborX="100000" custLinFactNeighborY="379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337503-42E1-4B24-87B2-3CD4407182D7}" type="pres">
      <dgm:prSet presAssocID="{D58CF47E-6718-4E10-BD3D-DDE6AF46FE88}" presName="negativeSpace" presStyleCnt="0"/>
      <dgm:spPr/>
    </dgm:pt>
    <dgm:pt modelId="{F4512037-B61D-4552-8371-00744628CEC4}" type="pres">
      <dgm:prSet presAssocID="{D58CF47E-6718-4E10-BD3D-DDE6AF46FE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028457-BC28-4CFF-85A7-4C8BD498863F}" type="presOf" srcId="{D5A1E9B2-3711-4271-A736-0EE3A8128967}" destId="{3D80164A-F74C-4B1A-97B4-F6825AEF4322}" srcOrd="1" destOrd="0" presId="urn:microsoft.com/office/officeart/2005/8/layout/list1"/>
    <dgm:cxn modelId="{43D446AE-0779-4CAE-A64C-39214CDA0BFF}" srcId="{39237E6F-97A8-4B43-88C5-551B273C2F44}" destId="{E532A171-A8A9-42A0-B753-CC2D7C1793C5}" srcOrd="0" destOrd="0" parTransId="{2EDA8BB9-F170-4A98-9B1B-087BDCF9480F}" sibTransId="{2261A0EC-EE11-4280-99F5-D831357A5B52}"/>
    <dgm:cxn modelId="{26771F77-1A3D-47F7-9F46-B6DE71AFBA94}" type="presOf" srcId="{E532A171-A8A9-42A0-B753-CC2D7C1793C5}" destId="{775646C1-79A2-4462-AE86-26001880B3B5}" srcOrd="0" destOrd="0" presId="urn:microsoft.com/office/officeart/2005/8/layout/list1"/>
    <dgm:cxn modelId="{4A2E2E6C-4354-492C-928A-A92EF3EA158E}" type="presOf" srcId="{D5A1E9B2-3711-4271-A736-0EE3A8128967}" destId="{646B0687-BA64-4913-BC44-91C658D06658}" srcOrd="0" destOrd="0" presId="urn:microsoft.com/office/officeart/2005/8/layout/list1"/>
    <dgm:cxn modelId="{352BE720-EEE3-42E2-9D84-A6CDBC563ACF}" type="presOf" srcId="{E532A171-A8A9-42A0-B753-CC2D7C1793C5}" destId="{B6523F00-6DCA-43C2-AEC4-4A20B7C09F82}" srcOrd="1" destOrd="0" presId="urn:microsoft.com/office/officeart/2005/8/layout/list1"/>
    <dgm:cxn modelId="{92E7CA22-868A-4151-81CB-876A05EB0204}" type="presOf" srcId="{D58CF47E-6718-4E10-BD3D-DDE6AF46FE88}" destId="{D3EF53E9-4769-463E-809F-14ACA3471594}" srcOrd="0" destOrd="0" presId="urn:microsoft.com/office/officeart/2005/8/layout/list1"/>
    <dgm:cxn modelId="{BEA63655-E2F2-4BD8-9328-9CC5D86E9B9D}" srcId="{39237E6F-97A8-4B43-88C5-551B273C2F44}" destId="{D58CF47E-6718-4E10-BD3D-DDE6AF46FE88}" srcOrd="2" destOrd="0" parTransId="{7BD09122-B159-447A-8754-776C68028626}" sibTransId="{ED676C55-6D7F-4808-AFFC-664523F1BFA0}"/>
    <dgm:cxn modelId="{27130781-F3B1-45EF-8696-8DA81C3E0822}" type="presOf" srcId="{D58CF47E-6718-4E10-BD3D-DDE6AF46FE88}" destId="{5F257260-A147-47E8-A686-B7907641F930}" srcOrd="1" destOrd="0" presId="urn:microsoft.com/office/officeart/2005/8/layout/list1"/>
    <dgm:cxn modelId="{E249193F-0CCC-4072-BC43-EC8EFAFECE52}" type="presOf" srcId="{39237E6F-97A8-4B43-88C5-551B273C2F44}" destId="{E2276A90-CD79-4D71-9CF8-3B30B2B5901F}" srcOrd="0" destOrd="0" presId="urn:microsoft.com/office/officeart/2005/8/layout/list1"/>
    <dgm:cxn modelId="{D3CCD805-2569-43A6-91CE-2F66171B22FF}" srcId="{39237E6F-97A8-4B43-88C5-551B273C2F44}" destId="{D5A1E9B2-3711-4271-A736-0EE3A8128967}" srcOrd="1" destOrd="0" parTransId="{CAA8864B-4546-4CE4-BCFC-CF32A6D4A1C2}" sibTransId="{FE62E09A-4420-4063-AA59-67F0179B6F19}"/>
    <dgm:cxn modelId="{7896EEF3-5C3C-41B9-A663-4106C7E77A58}" type="presParOf" srcId="{E2276A90-CD79-4D71-9CF8-3B30B2B5901F}" destId="{363AE9B1-E0FA-4137-8AB2-4779C3E5A71A}" srcOrd="0" destOrd="0" presId="urn:microsoft.com/office/officeart/2005/8/layout/list1"/>
    <dgm:cxn modelId="{9D776A0A-3508-4406-8362-3EF99F3E8860}" type="presParOf" srcId="{363AE9B1-E0FA-4137-8AB2-4779C3E5A71A}" destId="{775646C1-79A2-4462-AE86-26001880B3B5}" srcOrd="0" destOrd="0" presId="urn:microsoft.com/office/officeart/2005/8/layout/list1"/>
    <dgm:cxn modelId="{8ED3D830-18C1-40A3-A759-0A16A98251F8}" type="presParOf" srcId="{363AE9B1-E0FA-4137-8AB2-4779C3E5A71A}" destId="{B6523F00-6DCA-43C2-AEC4-4A20B7C09F82}" srcOrd="1" destOrd="0" presId="urn:microsoft.com/office/officeart/2005/8/layout/list1"/>
    <dgm:cxn modelId="{B2105F57-2395-4A8D-BF7C-28FE66461E8D}" type="presParOf" srcId="{E2276A90-CD79-4D71-9CF8-3B30B2B5901F}" destId="{9342FAA7-315B-4DF6-9451-9D495333E6A4}" srcOrd="1" destOrd="0" presId="urn:microsoft.com/office/officeart/2005/8/layout/list1"/>
    <dgm:cxn modelId="{A86D19E8-2DE2-469D-BD82-42C9558FC05E}" type="presParOf" srcId="{E2276A90-CD79-4D71-9CF8-3B30B2B5901F}" destId="{930C59BD-8C23-458B-93AC-B29F1CE7783D}" srcOrd="2" destOrd="0" presId="urn:microsoft.com/office/officeart/2005/8/layout/list1"/>
    <dgm:cxn modelId="{EB400CFC-AABE-423F-A2DD-64B3375A8244}" type="presParOf" srcId="{E2276A90-CD79-4D71-9CF8-3B30B2B5901F}" destId="{4EB5FCAA-BDA1-4B88-A676-013FC79B80DB}" srcOrd="3" destOrd="0" presId="urn:microsoft.com/office/officeart/2005/8/layout/list1"/>
    <dgm:cxn modelId="{8B7E25B9-762B-4FC9-9D65-C40E2BA19051}" type="presParOf" srcId="{E2276A90-CD79-4D71-9CF8-3B30B2B5901F}" destId="{6CD145E5-A4BA-4B18-BC6E-24FE6840C58E}" srcOrd="4" destOrd="0" presId="urn:microsoft.com/office/officeart/2005/8/layout/list1"/>
    <dgm:cxn modelId="{6053711D-2A52-4309-988F-D49CA4BCA38C}" type="presParOf" srcId="{6CD145E5-A4BA-4B18-BC6E-24FE6840C58E}" destId="{646B0687-BA64-4913-BC44-91C658D06658}" srcOrd="0" destOrd="0" presId="urn:microsoft.com/office/officeart/2005/8/layout/list1"/>
    <dgm:cxn modelId="{FCFD446B-BAF2-48EF-8B9A-14B667EF5102}" type="presParOf" srcId="{6CD145E5-A4BA-4B18-BC6E-24FE6840C58E}" destId="{3D80164A-F74C-4B1A-97B4-F6825AEF4322}" srcOrd="1" destOrd="0" presId="urn:microsoft.com/office/officeart/2005/8/layout/list1"/>
    <dgm:cxn modelId="{CA9BF927-277F-49DA-B65B-F943DF4D799A}" type="presParOf" srcId="{E2276A90-CD79-4D71-9CF8-3B30B2B5901F}" destId="{3CC2B90A-9F0C-412C-B149-62A1D940E464}" srcOrd="5" destOrd="0" presId="urn:microsoft.com/office/officeart/2005/8/layout/list1"/>
    <dgm:cxn modelId="{994FF999-9AF8-407B-A67B-29B1ECCF3C07}" type="presParOf" srcId="{E2276A90-CD79-4D71-9CF8-3B30B2B5901F}" destId="{48EBA8AB-6D04-4CC7-91EB-E910607E8BAD}" srcOrd="6" destOrd="0" presId="urn:microsoft.com/office/officeart/2005/8/layout/list1"/>
    <dgm:cxn modelId="{94827EEA-D784-4BD5-A35B-67D6C482DEED}" type="presParOf" srcId="{E2276A90-CD79-4D71-9CF8-3B30B2B5901F}" destId="{EBD88785-FA70-45D2-B0B9-C10EA72B4FDB}" srcOrd="7" destOrd="0" presId="urn:microsoft.com/office/officeart/2005/8/layout/list1"/>
    <dgm:cxn modelId="{728C574C-A740-407B-B4EE-9462270F8F7C}" type="presParOf" srcId="{E2276A90-CD79-4D71-9CF8-3B30B2B5901F}" destId="{7E33C06E-4C3F-4813-A578-98C3ADA28E53}" srcOrd="8" destOrd="0" presId="urn:microsoft.com/office/officeart/2005/8/layout/list1"/>
    <dgm:cxn modelId="{E11C387D-83BC-454D-805E-3EDAD1B04A46}" type="presParOf" srcId="{7E33C06E-4C3F-4813-A578-98C3ADA28E53}" destId="{D3EF53E9-4769-463E-809F-14ACA3471594}" srcOrd="0" destOrd="0" presId="urn:microsoft.com/office/officeart/2005/8/layout/list1"/>
    <dgm:cxn modelId="{DCBCAF1A-F24E-41D1-A528-179D721F998D}" type="presParOf" srcId="{7E33C06E-4C3F-4813-A578-98C3ADA28E53}" destId="{5F257260-A147-47E8-A686-B7907641F930}" srcOrd="1" destOrd="0" presId="urn:microsoft.com/office/officeart/2005/8/layout/list1"/>
    <dgm:cxn modelId="{74800FFB-9EA5-4111-B16C-992A6BB96098}" type="presParOf" srcId="{E2276A90-CD79-4D71-9CF8-3B30B2B5901F}" destId="{24337503-42E1-4B24-87B2-3CD4407182D7}" srcOrd="9" destOrd="0" presId="urn:microsoft.com/office/officeart/2005/8/layout/list1"/>
    <dgm:cxn modelId="{05AF1E82-4AB6-470F-8AA6-2F47924D1795}" type="presParOf" srcId="{E2276A90-CD79-4D71-9CF8-3B30B2B5901F}" destId="{F4512037-B61D-4552-8371-00744628CE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05D75-1820-46BA-AE57-0DB30BE9039D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48A173-55E0-4DAB-9E97-66DAB000854E}">
      <dgm:prSet phldrT="[文本]" custT="1"/>
      <dgm:spPr/>
      <dgm:t>
        <a:bodyPr/>
        <a:lstStyle/>
        <a:p>
          <a:r>
            <a:rPr lang="en-US" altLang="zh-CN" sz="2400" b="1" dirty="0" smtClean="0"/>
            <a:t>A Time Scale</a:t>
          </a:r>
          <a:endParaRPr lang="zh-CN" altLang="en-US" sz="2400" b="1" dirty="0"/>
        </a:p>
      </dgm:t>
    </dgm:pt>
    <dgm:pt modelId="{BE7A2CCF-51BF-46C0-BC15-B35D31E5C3C5}" type="parTrans" cxnId="{3C617959-4DDB-4FBD-81FA-8BF3441DE456}">
      <dgm:prSet/>
      <dgm:spPr/>
      <dgm:t>
        <a:bodyPr/>
        <a:lstStyle/>
        <a:p>
          <a:endParaRPr lang="zh-CN" altLang="en-US" sz="2400" b="1"/>
        </a:p>
      </dgm:t>
    </dgm:pt>
    <dgm:pt modelId="{E97A62BB-62A7-4DB9-84D0-5D9B4CB32CDD}" type="sibTrans" cxnId="{3C617959-4DDB-4FBD-81FA-8BF3441DE456}">
      <dgm:prSet/>
      <dgm:spPr/>
      <dgm:t>
        <a:bodyPr/>
        <a:lstStyle/>
        <a:p>
          <a:endParaRPr lang="zh-CN" altLang="en-US" sz="2400" b="1"/>
        </a:p>
      </dgm:t>
    </dgm:pt>
    <dgm:pt modelId="{D1778202-B205-4D44-B22C-A5526E8EC1C9}">
      <dgm:prSet phldrT="[文本]" custT="1"/>
      <dgm:spPr/>
      <dgm:t>
        <a:bodyPr/>
        <a:lstStyle/>
        <a:p>
          <a:r>
            <a:rPr lang="en-US" altLang="zh-CN" sz="2400" b="1" dirty="0" smtClean="0"/>
            <a:t>A Plan</a:t>
          </a:r>
          <a:endParaRPr lang="zh-CN" altLang="en-US" sz="2400" b="1" dirty="0"/>
        </a:p>
      </dgm:t>
    </dgm:pt>
    <dgm:pt modelId="{C7BAF6AF-37CE-4F2D-B1BB-33804F3C3C7C}" type="parTrans" cxnId="{AD649070-9B86-4A97-8412-8456772D21C7}">
      <dgm:prSet/>
      <dgm:spPr/>
      <dgm:t>
        <a:bodyPr/>
        <a:lstStyle/>
        <a:p>
          <a:endParaRPr lang="zh-CN" altLang="en-US" sz="2400" b="1"/>
        </a:p>
      </dgm:t>
    </dgm:pt>
    <dgm:pt modelId="{C4981D6E-E13B-49D4-8DB5-52A0C313D92A}" type="sibTrans" cxnId="{AD649070-9B86-4A97-8412-8456772D21C7}">
      <dgm:prSet/>
      <dgm:spPr/>
      <dgm:t>
        <a:bodyPr/>
        <a:lstStyle/>
        <a:p>
          <a:endParaRPr lang="zh-CN" altLang="en-US" sz="2400" b="1"/>
        </a:p>
      </dgm:t>
    </dgm:pt>
    <dgm:pt modelId="{152E99F5-E40B-43B1-8A15-FA891F58B102}">
      <dgm:prSet phldrT="[文本]" custT="1"/>
      <dgm:spPr/>
      <dgm:t>
        <a:bodyPr/>
        <a:lstStyle/>
        <a:p>
          <a:r>
            <a:rPr lang="en-US" altLang="zh-CN" sz="2400" b="1" dirty="0" smtClean="0"/>
            <a:t>A Place</a:t>
          </a:r>
          <a:endParaRPr lang="zh-CN" altLang="en-US" sz="2400" b="1" dirty="0"/>
        </a:p>
      </dgm:t>
    </dgm:pt>
    <dgm:pt modelId="{2D9E853D-CCC9-4F23-8A75-0959F2D09A97}" type="parTrans" cxnId="{2A1F6E79-5595-47CA-A674-7E8E013D5E99}">
      <dgm:prSet/>
      <dgm:spPr/>
      <dgm:t>
        <a:bodyPr/>
        <a:lstStyle/>
        <a:p>
          <a:endParaRPr lang="zh-CN" altLang="en-US" sz="2400" b="1"/>
        </a:p>
      </dgm:t>
    </dgm:pt>
    <dgm:pt modelId="{6A121EDC-955A-41E1-860F-C56476C41F6F}" type="sibTrans" cxnId="{2A1F6E79-5595-47CA-A674-7E8E013D5E99}">
      <dgm:prSet/>
      <dgm:spPr/>
      <dgm:t>
        <a:bodyPr/>
        <a:lstStyle/>
        <a:p>
          <a:endParaRPr lang="zh-CN" altLang="en-US" sz="2400" b="1"/>
        </a:p>
      </dgm:t>
    </dgm:pt>
    <dgm:pt modelId="{8F648BD8-F0FD-4F1D-81AF-CEBBEDCC4077}">
      <dgm:prSet phldrT="[文本]" custT="1"/>
      <dgm:spPr/>
      <dgm:t>
        <a:bodyPr/>
        <a:lstStyle/>
        <a:p>
          <a:r>
            <a:rPr lang="en-US" altLang="zh-CN" sz="2400" b="1" dirty="0" smtClean="0"/>
            <a:t>A coach</a:t>
          </a:r>
          <a:endParaRPr lang="zh-CN" altLang="en-US" sz="2400" b="1" dirty="0"/>
        </a:p>
      </dgm:t>
    </dgm:pt>
    <dgm:pt modelId="{791F3492-C1B2-43AF-8236-D8AC984DDBD3}" type="parTrans" cxnId="{F9BBB105-DBCE-4CBF-8E16-341A1AC44275}">
      <dgm:prSet/>
      <dgm:spPr/>
      <dgm:t>
        <a:bodyPr/>
        <a:lstStyle/>
        <a:p>
          <a:endParaRPr lang="zh-CN" altLang="en-US" sz="2400" b="1"/>
        </a:p>
      </dgm:t>
    </dgm:pt>
    <dgm:pt modelId="{86087CAD-2A3A-415D-867A-2CAF17AE9303}" type="sibTrans" cxnId="{F9BBB105-DBCE-4CBF-8E16-341A1AC44275}">
      <dgm:prSet/>
      <dgm:spPr/>
      <dgm:t>
        <a:bodyPr/>
        <a:lstStyle/>
        <a:p>
          <a:endParaRPr lang="zh-CN" altLang="en-US" sz="2400" b="1"/>
        </a:p>
      </dgm:t>
    </dgm:pt>
    <dgm:pt modelId="{AD065627-319B-49F3-9BFD-632F4B1883E7}">
      <dgm:prSet phldrT="[文本]" custT="1"/>
      <dgm:spPr/>
      <dgm:t>
        <a:bodyPr/>
        <a:lstStyle/>
        <a:p>
          <a:r>
            <a:rPr lang="en-US" altLang="zh-CN" sz="2400" b="1" dirty="0" smtClean="0"/>
            <a:t>Partners</a:t>
          </a:r>
          <a:endParaRPr lang="zh-CN" altLang="en-US" sz="2400" b="1" dirty="0"/>
        </a:p>
      </dgm:t>
    </dgm:pt>
    <dgm:pt modelId="{149F529F-F289-4098-BFA1-9FBD1061488F}" type="parTrans" cxnId="{8DF3FEEB-B73B-4B09-8067-D9E442A0C9D0}">
      <dgm:prSet/>
      <dgm:spPr/>
      <dgm:t>
        <a:bodyPr/>
        <a:lstStyle/>
        <a:p>
          <a:endParaRPr lang="zh-CN" altLang="en-US" sz="2400" b="1"/>
        </a:p>
      </dgm:t>
    </dgm:pt>
    <dgm:pt modelId="{53BED8F3-C300-4A79-94E0-277C1DA116F1}" type="sibTrans" cxnId="{8DF3FEEB-B73B-4B09-8067-D9E442A0C9D0}">
      <dgm:prSet/>
      <dgm:spPr/>
      <dgm:t>
        <a:bodyPr/>
        <a:lstStyle/>
        <a:p>
          <a:endParaRPr lang="zh-CN" altLang="en-US" sz="2400" b="1"/>
        </a:p>
      </dgm:t>
    </dgm:pt>
    <dgm:pt modelId="{E6A36A31-2202-4A01-B272-A4E4EA092362}">
      <dgm:prSet phldrT="[文本]" custT="1"/>
      <dgm:spPr/>
      <dgm:t>
        <a:bodyPr/>
        <a:lstStyle/>
        <a:p>
          <a:r>
            <a:rPr lang="en-US" altLang="zh-CN" sz="2400" b="1" dirty="0" smtClean="0"/>
            <a:t>Discipline</a:t>
          </a:r>
          <a:endParaRPr lang="zh-CN" altLang="en-US" sz="2400" b="1" dirty="0"/>
        </a:p>
      </dgm:t>
    </dgm:pt>
    <dgm:pt modelId="{C3DA2A26-3D17-44A1-A5E2-73E73593ABEC}" type="parTrans" cxnId="{C04B2274-B9D7-4357-B046-C4A896A105A9}">
      <dgm:prSet/>
      <dgm:spPr/>
      <dgm:t>
        <a:bodyPr/>
        <a:lstStyle/>
        <a:p>
          <a:endParaRPr lang="zh-CN" altLang="en-US" sz="2400" b="1"/>
        </a:p>
      </dgm:t>
    </dgm:pt>
    <dgm:pt modelId="{55C854FF-11E2-44B5-8ECF-12BF58C9C2F9}" type="sibTrans" cxnId="{C04B2274-B9D7-4357-B046-C4A896A105A9}">
      <dgm:prSet/>
      <dgm:spPr/>
      <dgm:t>
        <a:bodyPr/>
        <a:lstStyle/>
        <a:p>
          <a:endParaRPr lang="zh-CN" altLang="en-US" sz="2400" b="1"/>
        </a:p>
      </dgm:t>
    </dgm:pt>
    <dgm:pt modelId="{DFB7168E-2D09-4FF7-AF7E-0B49B3C585E0}">
      <dgm:prSet/>
      <dgm:spPr/>
      <dgm:t>
        <a:bodyPr/>
        <a:lstStyle/>
        <a:p>
          <a:r>
            <a:rPr lang="en-US" altLang="zh-CN" b="1" dirty="0" smtClean="0"/>
            <a:t>A Goal</a:t>
          </a:r>
          <a:endParaRPr lang="zh-CN" altLang="en-US" b="1" dirty="0"/>
        </a:p>
      </dgm:t>
    </dgm:pt>
    <dgm:pt modelId="{E958DF04-E8C7-4647-98D2-CBE7C0E5643C}" type="parTrans" cxnId="{BBA3247D-021B-44E9-A0F5-97D22D822E66}">
      <dgm:prSet/>
      <dgm:spPr/>
      <dgm:t>
        <a:bodyPr/>
        <a:lstStyle/>
        <a:p>
          <a:endParaRPr lang="zh-CN" altLang="en-US"/>
        </a:p>
      </dgm:t>
    </dgm:pt>
    <dgm:pt modelId="{C952B0E5-26DA-4F58-80A8-43579A086462}" type="sibTrans" cxnId="{BBA3247D-021B-44E9-A0F5-97D22D822E66}">
      <dgm:prSet/>
      <dgm:spPr/>
      <dgm:t>
        <a:bodyPr/>
        <a:lstStyle/>
        <a:p>
          <a:endParaRPr lang="zh-CN" altLang="en-US"/>
        </a:p>
      </dgm:t>
    </dgm:pt>
    <dgm:pt modelId="{880B896C-DC3F-481F-BC62-8B0902EFA9C9}">
      <dgm:prSet custT="1"/>
      <dgm:spPr/>
      <dgm:t>
        <a:bodyPr/>
        <a:lstStyle/>
        <a:p>
          <a:r>
            <a:rPr lang="en-US" altLang="zh-CN" sz="2400" b="1" dirty="0" smtClean="0"/>
            <a:t>Activities</a:t>
          </a:r>
          <a:endParaRPr lang="zh-CN" altLang="en-US" sz="2400" b="1" dirty="0"/>
        </a:p>
      </dgm:t>
    </dgm:pt>
    <dgm:pt modelId="{E5D2AE9C-72B0-4A5D-8ACB-C9E7763290D2}" type="parTrans" cxnId="{3BEA39EA-E28A-4BD8-A02C-AF9540F8A7C4}">
      <dgm:prSet/>
      <dgm:spPr/>
      <dgm:t>
        <a:bodyPr/>
        <a:lstStyle/>
        <a:p>
          <a:endParaRPr lang="zh-CN" altLang="en-US"/>
        </a:p>
      </dgm:t>
    </dgm:pt>
    <dgm:pt modelId="{36E9DD51-7771-4932-8C36-EBAB81DD7468}" type="sibTrans" cxnId="{3BEA39EA-E28A-4BD8-A02C-AF9540F8A7C4}">
      <dgm:prSet/>
      <dgm:spPr/>
      <dgm:t>
        <a:bodyPr/>
        <a:lstStyle/>
        <a:p>
          <a:endParaRPr lang="zh-CN" altLang="en-US"/>
        </a:p>
      </dgm:t>
    </dgm:pt>
    <dgm:pt modelId="{9B9664F2-AD57-41EF-BB8B-4F2D126281CF}">
      <dgm:prSet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US" altLang="zh-CN" b="1" smtClean="0"/>
            <a:t>Test</a:t>
          </a:r>
          <a:endParaRPr lang="zh-CN" altLang="en-US" b="1"/>
        </a:p>
      </dgm:t>
    </dgm:pt>
    <dgm:pt modelId="{84055298-493E-4711-B5C5-7FF56A3117F9}" type="parTrans" cxnId="{7ADB0CA6-E076-4AF5-90AC-132E5EC9686B}">
      <dgm:prSet/>
      <dgm:spPr/>
      <dgm:t>
        <a:bodyPr/>
        <a:lstStyle/>
        <a:p>
          <a:endParaRPr lang="zh-CN" altLang="en-US"/>
        </a:p>
      </dgm:t>
    </dgm:pt>
    <dgm:pt modelId="{EDC7CFD4-7E0A-4F7F-BAED-8CD5DA32F36F}" type="sibTrans" cxnId="{7ADB0CA6-E076-4AF5-90AC-132E5EC9686B}">
      <dgm:prSet/>
      <dgm:spPr/>
      <dgm:t>
        <a:bodyPr/>
        <a:lstStyle/>
        <a:p>
          <a:endParaRPr lang="zh-CN" altLang="en-US"/>
        </a:p>
      </dgm:t>
    </dgm:pt>
    <dgm:pt modelId="{C384A22C-2FF3-4217-9AE8-533BC9F67795}" type="pres">
      <dgm:prSet presAssocID="{FE405D75-1820-46BA-AE57-0DB30BE9039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40D3D78-ED89-47B7-B361-2E5EA1F2299C}" type="pres">
      <dgm:prSet presAssocID="{5948A173-55E0-4DAB-9E97-66DAB000854E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71494E-7B84-423B-ACA6-DC6F71394454}" type="pres">
      <dgm:prSet presAssocID="{E97A62BB-62A7-4DB9-84D0-5D9B4CB32CDD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0DF4FC58-F2C9-4CE2-B2D0-D4D184BF199D}" type="pres">
      <dgm:prSet presAssocID="{D1778202-B205-4D44-B22C-A5526E8EC1C9}" presName="middleNode" presStyleCnt="0"/>
      <dgm:spPr/>
    </dgm:pt>
    <dgm:pt modelId="{E17D48BC-F258-4438-BA0F-68800F02F10C}" type="pres">
      <dgm:prSet presAssocID="{D1778202-B205-4D44-B22C-A5526E8EC1C9}" presName="padding" presStyleLbl="node1" presStyleIdx="0" presStyleCnt="9"/>
      <dgm:spPr/>
    </dgm:pt>
    <dgm:pt modelId="{0F46D3EE-5D11-433F-AAC1-C2F2016144AF}" type="pres">
      <dgm:prSet presAssocID="{D1778202-B205-4D44-B22C-A5526E8EC1C9}" presName="shape" presStyleLbl="node1" presStyleIdx="1" presStyleCnt="9" custScaleX="1424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78D1EF-1394-4C1A-8AD2-D6C99C196FD3}" type="pres">
      <dgm:prSet presAssocID="{C4981D6E-E13B-49D4-8DB5-52A0C313D92A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C93A396D-F735-4F26-879E-76AB7DCE3A4D}" type="pres">
      <dgm:prSet presAssocID="{DFB7168E-2D09-4FF7-AF7E-0B49B3C585E0}" presName="middleNode" presStyleCnt="0"/>
      <dgm:spPr/>
    </dgm:pt>
    <dgm:pt modelId="{A6C1DA8B-5D8F-4E9A-B86F-23C1DB88C1DA}" type="pres">
      <dgm:prSet presAssocID="{DFB7168E-2D09-4FF7-AF7E-0B49B3C585E0}" presName="padding" presStyleLbl="node1" presStyleIdx="1" presStyleCnt="9"/>
      <dgm:spPr/>
    </dgm:pt>
    <dgm:pt modelId="{D66B2232-0213-48A8-86B9-46451FDC739B}" type="pres">
      <dgm:prSet presAssocID="{DFB7168E-2D09-4FF7-AF7E-0B49B3C585E0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9F5D60-E007-48C8-8DDB-9624A2CD4CC0}" type="pres">
      <dgm:prSet presAssocID="{C952B0E5-26DA-4F58-80A8-43579A086462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101D5F7E-601B-43E5-9A72-738CD2457939}" type="pres">
      <dgm:prSet presAssocID="{152E99F5-E40B-43B1-8A15-FA891F58B102}" presName="middleNode" presStyleCnt="0"/>
      <dgm:spPr/>
    </dgm:pt>
    <dgm:pt modelId="{461A2ED1-67E0-493C-A53D-0A5A688E1B48}" type="pres">
      <dgm:prSet presAssocID="{152E99F5-E40B-43B1-8A15-FA891F58B102}" presName="padding" presStyleLbl="node1" presStyleIdx="2" presStyleCnt="9"/>
      <dgm:spPr/>
    </dgm:pt>
    <dgm:pt modelId="{4A93857F-AE88-461C-9403-D0CDF1814631}" type="pres">
      <dgm:prSet presAssocID="{152E99F5-E40B-43B1-8A15-FA891F58B102}" presName="shape" presStyleLbl="node1" presStyleIdx="3" presStyleCnt="9" custScaleX="1657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009E8E-2DE1-4753-9A09-A1F2DA24F11D}" type="pres">
      <dgm:prSet presAssocID="{6A121EDC-955A-41E1-860F-C56476C41F6F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4A016F7B-FFF6-4509-B516-7968C0E92E2B}" type="pres">
      <dgm:prSet presAssocID="{8F648BD8-F0FD-4F1D-81AF-CEBBEDCC4077}" presName="middleNode" presStyleCnt="0"/>
      <dgm:spPr/>
    </dgm:pt>
    <dgm:pt modelId="{6599875B-3E03-4069-8589-9FE56F67AB94}" type="pres">
      <dgm:prSet presAssocID="{8F648BD8-F0FD-4F1D-81AF-CEBBEDCC4077}" presName="padding" presStyleLbl="node1" presStyleIdx="3" presStyleCnt="9"/>
      <dgm:spPr/>
    </dgm:pt>
    <dgm:pt modelId="{12D88CFD-E476-4E0F-983B-3D5871BF9D3D}" type="pres">
      <dgm:prSet presAssocID="{8F648BD8-F0FD-4F1D-81AF-CEBBEDCC4077}" presName="shape" presStyleLbl="node1" presStyleIdx="4" presStyleCnt="9" custScaleX="1510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AEF0D1-BCFB-4412-9538-F93DAAE8EFDC}" type="pres">
      <dgm:prSet presAssocID="{86087CAD-2A3A-415D-867A-2CAF17AE9303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14B43785-D2BE-4B23-8006-503D7F81D716}" type="pres">
      <dgm:prSet presAssocID="{AD065627-319B-49F3-9BFD-632F4B1883E7}" presName="middleNode" presStyleCnt="0"/>
      <dgm:spPr/>
    </dgm:pt>
    <dgm:pt modelId="{5757E36A-2830-452E-9AC4-72A5A747C97A}" type="pres">
      <dgm:prSet presAssocID="{AD065627-319B-49F3-9BFD-632F4B1883E7}" presName="padding" presStyleLbl="node1" presStyleIdx="4" presStyleCnt="9"/>
      <dgm:spPr/>
    </dgm:pt>
    <dgm:pt modelId="{12824931-3D0E-4B48-A1A6-74F4220047CA}" type="pres">
      <dgm:prSet presAssocID="{AD065627-319B-49F3-9BFD-632F4B1883E7}" presName="shape" presStyleLbl="node1" presStyleIdx="5" presStyleCnt="9" custScaleX="233741" custScaleY="894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0A693A-7249-4FB2-8CAF-32EE36F427A5}" type="pres">
      <dgm:prSet presAssocID="{53BED8F3-C300-4A79-94E0-277C1DA116F1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12A3DF6A-2CBD-4904-AB7A-311D85611D55}" type="pres">
      <dgm:prSet presAssocID="{880B896C-DC3F-481F-BC62-8B0902EFA9C9}" presName="middleNode" presStyleCnt="0"/>
      <dgm:spPr/>
    </dgm:pt>
    <dgm:pt modelId="{A4C96748-3FB7-487B-B715-56923781BE91}" type="pres">
      <dgm:prSet presAssocID="{880B896C-DC3F-481F-BC62-8B0902EFA9C9}" presName="padding" presStyleLbl="node1" presStyleIdx="5" presStyleCnt="9"/>
      <dgm:spPr/>
    </dgm:pt>
    <dgm:pt modelId="{1157B47D-EA06-471A-BB06-99840D7B14CB}" type="pres">
      <dgm:prSet presAssocID="{880B896C-DC3F-481F-BC62-8B0902EFA9C9}" presName="shape" presStyleLbl="node1" presStyleIdx="6" presStyleCnt="9" custScaleX="2228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E9334D-E6A8-4928-8417-BDC078907805}" type="pres">
      <dgm:prSet presAssocID="{36E9DD51-7771-4932-8C36-EBAB81DD7468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46F6F875-AED0-409D-BF9E-7F428E68BF48}" type="pres">
      <dgm:prSet presAssocID="{9B9664F2-AD57-41EF-BB8B-4F2D126281CF}" presName="middleNode" presStyleCnt="0"/>
      <dgm:spPr/>
    </dgm:pt>
    <dgm:pt modelId="{D793ED14-51DA-4EEF-AFD2-2B0FEF7F50E6}" type="pres">
      <dgm:prSet presAssocID="{9B9664F2-AD57-41EF-BB8B-4F2D126281CF}" presName="padding" presStyleLbl="node1" presStyleIdx="6" presStyleCnt="9"/>
      <dgm:spPr/>
    </dgm:pt>
    <dgm:pt modelId="{3CA89154-8A77-4062-A884-28B2C6CD79F2}" type="pres">
      <dgm:prSet presAssocID="{9B9664F2-AD57-41EF-BB8B-4F2D126281CF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8BA26E-989D-4699-8660-300B8E4A28A6}" type="pres">
      <dgm:prSet presAssocID="{EDC7CFD4-7E0A-4F7F-BAED-8CD5DA32F36F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917DC88A-D6DD-41E1-A8DE-FFAB9D438CAD}" type="pres">
      <dgm:prSet presAssocID="{E6A36A31-2202-4A01-B272-A4E4EA092362}" presName="lastNode" presStyleLbl="node1" presStyleIdx="8" presStyleCnt="9" custScaleX="161115" custScaleY="113226" custLinFactNeighborX="-1887" custLinFactNeighborY="32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DB0CA6-E076-4AF5-90AC-132E5EC9686B}" srcId="{FE405D75-1820-46BA-AE57-0DB30BE9039D}" destId="{9B9664F2-AD57-41EF-BB8B-4F2D126281CF}" srcOrd="7" destOrd="0" parTransId="{84055298-493E-4711-B5C5-7FF56A3117F9}" sibTransId="{EDC7CFD4-7E0A-4F7F-BAED-8CD5DA32F36F}"/>
    <dgm:cxn modelId="{548DD5B4-E7CA-4399-9ECC-D86278B3A414}" type="presOf" srcId="{D1778202-B205-4D44-B22C-A5526E8EC1C9}" destId="{0F46D3EE-5D11-433F-AAC1-C2F2016144AF}" srcOrd="0" destOrd="0" presId="urn:microsoft.com/office/officeart/2005/8/layout/bProcess2"/>
    <dgm:cxn modelId="{DBB4C09F-A7AA-48A9-983F-3486A7DA15A1}" type="presOf" srcId="{36E9DD51-7771-4932-8C36-EBAB81DD7468}" destId="{7AE9334D-E6A8-4928-8417-BDC078907805}" srcOrd="0" destOrd="0" presId="urn:microsoft.com/office/officeart/2005/8/layout/bProcess2"/>
    <dgm:cxn modelId="{3A64FBD3-5716-4B57-A627-202C2B709861}" type="presOf" srcId="{86087CAD-2A3A-415D-867A-2CAF17AE9303}" destId="{79AEF0D1-BCFB-4412-9538-F93DAAE8EFDC}" srcOrd="0" destOrd="0" presId="urn:microsoft.com/office/officeart/2005/8/layout/bProcess2"/>
    <dgm:cxn modelId="{50096215-0A6F-46E7-8D87-0C4CC4C4E3F5}" type="presOf" srcId="{152E99F5-E40B-43B1-8A15-FA891F58B102}" destId="{4A93857F-AE88-461C-9403-D0CDF1814631}" srcOrd="0" destOrd="0" presId="urn:microsoft.com/office/officeart/2005/8/layout/bProcess2"/>
    <dgm:cxn modelId="{E82FA832-670F-4C13-8D65-92E9F6B04172}" type="presOf" srcId="{6A121EDC-955A-41E1-860F-C56476C41F6F}" destId="{73009E8E-2DE1-4753-9A09-A1F2DA24F11D}" srcOrd="0" destOrd="0" presId="urn:microsoft.com/office/officeart/2005/8/layout/bProcess2"/>
    <dgm:cxn modelId="{7C83D50B-68B4-4C4B-BB6B-4FBA2CB3960B}" type="presOf" srcId="{8F648BD8-F0FD-4F1D-81AF-CEBBEDCC4077}" destId="{12D88CFD-E476-4E0F-983B-3D5871BF9D3D}" srcOrd="0" destOrd="0" presId="urn:microsoft.com/office/officeart/2005/8/layout/bProcess2"/>
    <dgm:cxn modelId="{7B8B646F-4286-44E4-B497-4908A5659D79}" type="presOf" srcId="{DFB7168E-2D09-4FF7-AF7E-0B49B3C585E0}" destId="{D66B2232-0213-48A8-86B9-46451FDC739B}" srcOrd="0" destOrd="0" presId="urn:microsoft.com/office/officeart/2005/8/layout/bProcess2"/>
    <dgm:cxn modelId="{8DF3FEEB-B73B-4B09-8067-D9E442A0C9D0}" srcId="{FE405D75-1820-46BA-AE57-0DB30BE9039D}" destId="{AD065627-319B-49F3-9BFD-632F4B1883E7}" srcOrd="5" destOrd="0" parTransId="{149F529F-F289-4098-BFA1-9FBD1061488F}" sibTransId="{53BED8F3-C300-4A79-94E0-277C1DA116F1}"/>
    <dgm:cxn modelId="{B8A7D3C8-58C9-4889-A329-93C4347A2198}" type="presOf" srcId="{5948A173-55E0-4DAB-9E97-66DAB000854E}" destId="{E40D3D78-ED89-47B7-B361-2E5EA1F2299C}" srcOrd="0" destOrd="0" presId="urn:microsoft.com/office/officeart/2005/8/layout/bProcess2"/>
    <dgm:cxn modelId="{8016294D-ACD4-4D3F-AE34-F541AF2A7888}" type="presOf" srcId="{FE405D75-1820-46BA-AE57-0DB30BE9039D}" destId="{C384A22C-2FF3-4217-9AE8-533BC9F67795}" srcOrd="0" destOrd="0" presId="urn:microsoft.com/office/officeart/2005/8/layout/bProcess2"/>
    <dgm:cxn modelId="{AD649070-9B86-4A97-8412-8456772D21C7}" srcId="{FE405D75-1820-46BA-AE57-0DB30BE9039D}" destId="{D1778202-B205-4D44-B22C-A5526E8EC1C9}" srcOrd="1" destOrd="0" parTransId="{C7BAF6AF-37CE-4F2D-B1BB-33804F3C3C7C}" sibTransId="{C4981D6E-E13B-49D4-8DB5-52A0C313D92A}"/>
    <dgm:cxn modelId="{6F039860-8554-4B7A-990C-FDC556DAC14D}" type="presOf" srcId="{880B896C-DC3F-481F-BC62-8B0902EFA9C9}" destId="{1157B47D-EA06-471A-BB06-99840D7B14CB}" srcOrd="0" destOrd="0" presId="urn:microsoft.com/office/officeart/2005/8/layout/bProcess2"/>
    <dgm:cxn modelId="{A6B19677-802E-4EE9-85B3-426499AD5D70}" type="presOf" srcId="{EDC7CFD4-7E0A-4F7F-BAED-8CD5DA32F36F}" destId="{038BA26E-989D-4699-8660-300B8E4A28A6}" srcOrd="0" destOrd="0" presId="urn:microsoft.com/office/officeart/2005/8/layout/bProcess2"/>
    <dgm:cxn modelId="{BBA3247D-021B-44E9-A0F5-97D22D822E66}" srcId="{FE405D75-1820-46BA-AE57-0DB30BE9039D}" destId="{DFB7168E-2D09-4FF7-AF7E-0B49B3C585E0}" srcOrd="2" destOrd="0" parTransId="{E958DF04-E8C7-4647-98D2-CBE7C0E5643C}" sibTransId="{C952B0E5-26DA-4F58-80A8-43579A086462}"/>
    <dgm:cxn modelId="{E67D4EED-78BE-436D-9704-595AE4A8C0F5}" type="presOf" srcId="{E97A62BB-62A7-4DB9-84D0-5D9B4CB32CDD}" destId="{8871494E-7B84-423B-ACA6-DC6F71394454}" srcOrd="0" destOrd="0" presId="urn:microsoft.com/office/officeart/2005/8/layout/bProcess2"/>
    <dgm:cxn modelId="{2A1F6E79-5595-47CA-A674-7E8E013D5E99}" srcId="{FE405D75-1820-46BA-AE57-0DB30BE9039D}" destId="{152E99F5-E40B-43B1-8A15-FA891F58B102}" srcOrd="3" destOrd="0" parTransId="{2D9E853D-CCC9-4F23-8A75-0959F2D09A97}" sibTransId="{6A121EDC-955A-41E1-860F-C56476C41F6F}"/>
    <dgm:cxn modelId="{696DDE71-A77C-48EC-B0CA-7F90EA5D3D7D}" type="presOf" srcId="{C952B0E5-26DA-4F58-80A8-43579A086462}" destId="{D09F5D60-E007-48C8-8DDB-9624A2CD4CC0}" srcOrd="0" destOrd="0" presId="urn:microsoft.com/office/officeart/2005/8/layout/bProcess2"/>
    <dgm:cxn modelId="{B57BF036-C231-4214-86DD-8FD11E21987C}" type="presOf" srcId="{AD065627-319B-49F3-9BFD-632F4B1883E7}" destId="{12824931-3D0E-4B48-A1A6-74F4220047CA}" srcOrd="0" destOrd="0" presId="urn:microsoft.com/office/officeart/2005/8/layout/bProcess2"/>
    <dgm:cxn modelId="{C5F48FB0-AE64-43EE-8437-4B27EB4B17A0}" type="presOf" srcId="{C4981D6E-E13B-49D4-8DB5-52A0C313D92A}" destId="{0178D1EF-1394-4C1A-8AD2-D6C99C196FD3}" srcOrd="0" destOrd="0" presId="urn:microsoft.com/office/officeart/2005/8/layout/bProcess2"/>
    <dgm:cxn modelId="{F9BBB105-DBCE-4CBF-8E16-341A1AC44275}" srcId="{FE405D75-1820-46BA-AE57-0DB30BE9039D}" destId="{8F648BD8-F0FD-4F1D-81AF-CEBBEDCC4077}" srcOrd="4" destOrd="0" parTransId="{791F3492-C1B2-43AF-8236-D8AC984DDBD3}" sibTransId="{86087CAD-2A3A-415D-867A-2CAF17AE9303}"/>
    <dgm:cxn modelId="{C3B715F5-A7B4-42D7-9D18-B0A7E44EF774}" type="presOf" srcId="{9B9664F2-AD57-41EF-BB8B-4F2D126281CF}" destId="{3CA89154-8A77-4062-A884-28B2C6CD79F2}" srcOrd="0" destOrd="0" presId="urn:microsoft.com/office/officeart/2005/8/layout/bProcess2"/>
    <dgm:cxn modelId="{0750EC7D-FCC9-4683-B796-282EEBEC6FC7}" type="presOf" srcId="{53BED8F3-C300-4A79-94E0-277C1DA116F1}" destId="{070A693A-7249-4FB2-8CAF-32EE36F427A5}" srcOrd="0" destOrd="0" presId="urn:microsoft.com/office/officeart/2005/8/layout/bProcess2"/>
    <dgm:cxn modelId="{3BEA39EA-E28A-4BD8-A02C-AF9540F8A7C4}" srcId="{FE405D75-1820-46BA-AE57-0DB30BE9039D}" destId="{880B896C-DC3F-481F-BC62-8B0902EFA9C9}" srcOrd="6" destOrd="0" parTransId="{E5D2AE9C-72B0-4A5D-8ACB-C9E7763290D2}" sibTransId="{36E9DD51-7771-4932-8C36-EBAB81DD7468}"/>
    <dgm:cxn modelId="{3C617959-4DDB-4FBD-81FA-8BF3441DE456}" srcId="{FE405D75-1820-46BA-AE57-0DB30BE9039D}" destId="{5948A173-55E0-4DAB-9E97-66DAB000854E}" srcOrd="0" destOrd="0" parTransId="{BE7A2CCF-51BF-46C0-BC15-B35D31E5C3C5}" sibTransId="{E97A62BB-62A7-4DB9-84D0-5D9B4CB32CDD}"/>
    <dgm:cxn modelId="{C04B2274-B9D7-4357-B046-C4A896A105A9}" srcId="{FE405D75-1820-46BA-AE57-0DB30BE9039D}" destId="{E6A36A31-2202-4A01-B272-A4E4EA092362}" srcOrd="8" destOrd="0" parTransId="{C3DA2A26-3D17-44A1-A5E2-73E73593ABEC}" sibTransId="{55C854FF-11E2-44B5-8ECF-12BF58C9C2F9}"/>
    <dgm:cxn modelId="{C3E9359D-D8F3-4D5A-8628-A670547A5BCC}" type="presOf" srcId="{E6A36A31-2202-4A01-B272-A4E4EA092362}" destId="{917DC88A-D6DD-41E1-A8DE-FFAB9D438CAD}" srcOrd="0" destOrd="0" presId="urn:microsoft.com/office/officeart/2005/8/layout/bProcess2"/>
    <dgm:cxn modelId="{F4D26B67-FD56-41DD-8EE2-BA4DD041EEAB}" type="presParOf" srcId="{C384A22C-2FF3-4217-9AE8-533BC9F67795}" destId="{E40D3D78-ED89-47B7-B361-2E5EA1F2299C}" srcOrd="0" destOrd="0" presId="urn:microsoft.com/office/officeart/2005/8/layout/bProcess2"/>
    <dgm:cxn modelId="{DCE7CE99-A5D0-4E0F-9B56-099761CD202A}" type="presParOf" srcId="{C384A22C-2FF3-4217-9AE8-533BC9F67795}" destId="{8871494E-7B84-423B-ACA6-DC6F71394454}" srcOrd="1" destOrd="0" presId="urn:microsoft.com/office/officeart/2005/8/layout/bProcess2"/>
    <dgm:cxn modelId="{ADC39EA0-4408-4E08-8462-19CF1A7A6095}" type="presParOf" srcId="{C384A22C-2FF3-4217-9AE8-533BC9F67795}" destId="{0DF4FC58-F2C9-4CE2-B2D0-D4D184BF199D}" srcOrd="2" destOrd="0" presId="urn:microsoft.com/office/officeart/2005/8/layout/bProcess2"/>
    <dgm:cxn modelId="{0CAE787E-D577-45E4-9553-AAF6BE244976}" type="presParOf" srcId="{0DF4FC58-F2C9-4CE2-B2D0-D4D184BF199D}" destId="{E17D48BC-F258-4438-BA0F-68800F02F10C}" srcOrd="0" destOrd="0" presId="urn:microsoft.com/office/officeart/2005/8/layout/bProcess2"/>
    <dgm:cxn modelId="{D6126E91-9C73-4918-8DF8-EA251CFCC1EC}" type="presParOf" srcId="{0DF4FC58-F2C9-4CE2-B2D0-D4D184BF199D}" destId="{0F46D3EE-5D11-433F-AAC1-C2F2016144AF}" srcOrd="1" destOrd="0" presId="urn:microsoft.com/office/officeart/2005/8/layout/bProcess2"/>
    <dgm:cxn modelId="{419DDE7C-849A-43DD-A12E-71E9A0244C77}" type="presParOf" srcId="{C384A22C-2FF3-4217-9AE8-533BC9F67795}" destId="{0178D1EF-1394-4C1A-8AD2-D6C99C196FD3}" srcOrd="3" destOrd="0" presId="urn:microsoft.com/office/officeart/2005/8/layout/bProcess2"/>
    <dgm:cxn modelId="{11401E8B-C99F-47D4-B6C2-E542AD208EFC}" type="presParOf" srcId="{C384A22C-2FF3-4217-9AE8-533BC9F67795}" destId="{C93A396D-F735-4F26-879E-76AB7DCE3A4D}" srcOrd="4" destOrd="0" presId="urn:microsoft.com/office/officeart/2005/8/layout/bProcess2"/>
    <dgm:cxn modelId="{3CEAE3B8-9088-41C5-B1F7-B9B7CF0A7AF8}" type="presParOf" srcId="{C93A396D-F735-4F26-879E-76AB7DCE3A4D}" destId="{A6C1DA8B-5D8F-4E9A-B86F-23C1DB88C1DA}" srcOrd="0" destOrd="0" presId="urn:microsoft.com/office/officeart/2005/8/layout/bProcess2"/>
    <dgm:cxn modelId="{F589AA97-9900-4945-AA1B-214CD715A0C9}" type="presParOf" srcId="{C93A396D-F735-4F26-879E-76AB7DCE3A4D}" destId="{D66B2232-0213-48A8-86B9-46451FDC739B}" srcOrd="1" destOrd="0" presId="urn:microsoft.com/office/officeart/2005/8/layout/bProcess2"/>
    <dgm:cxn modelId="{B4365F13-EEAE-4D8C-AC17-5EE72044CC9F}" type="presParOf" srcId="{C384A22C-2FF3-4217-9AE8-533BC9F67795}" destId="{D09F5D60-E007-48C8-8DDB-9624A2CD4CC0}" srcOrd="5" destOrd="0" presId="urn:microsoft.com/office/officeart/2005/8/layout/bProcess2"/>
    <dgm:cxn modelId="{768879B9-6F36-4CF9-BE7E-2E89467B1A75}" type="presParOf" srcId="{C384A22C-2FF3-4217-9AE8-533BC9F67795}" destId="{101D5F7E-601B-43E5-9A72-738CD2457939}" srcOrd="6" destOrd="0" presId="urn:microsoft.com/office/officeart/2005/8/layout/bProcess2"/>
    <dgm:cxn modelId="{642FBEFA-AA4C-4B1B-ABFE-2929A98F4B9D}" type="presParOf" srcId="{101D5F7E-601B-43E5-9A72-738CD2457939}" destId="{461A2ED1-67E0-493C-A53D-0A5A688E1B48}" srcOrd="0" destOrd="0" presId="urn:microsoft.com/office/officeart/2005/8/layout/bProcess2"/>
    <dgm:cxn modelId="{50A626C4-CFCA-483C-BA1F-76C45B9A50B3}" type="presParOf" srcId="{101D5F7E-601B-43E5-9A72-738CD2457939}" destId="{4A93857F-AE88-461C-9403-D0CDF1814631}" srcOrd="1" destOrd="0" presId="urn:microsoft.com/office/officeart/2005/8/layout/bProcess2"/>
    <dgm:cxn modelId="{973C24C6-2345-431D-BCA4-5269E6B004BC}" type="presParOf" srcId="{C384A22C-2FF3-4217-9AE8-533BC9F67795}" destId="{73009E8E-2DE1-4753-9A09-A1F2DA24F11D}" srcOrd="7" destOrd="0" presId="urn:microsoft.com/office/officeart/2005/8/layout/bProcess2"/>
    <dgm:cxn modelId="{D8CFF32A-E420-4395-8623-671C8026EC59}" type="presParOf" srcId="{C384A22C-2FF3-4217-9AE8-533BC9F67795}" destId="{4A016F7B-FFF6-4509-B516-7968C0E92E2B}" srcOrd="8" destOrd="0" presId="urn:microsoft.com/office/officeart/2005/8/layout/bProcess2"/>
    <dgm:cxn modelId="{5FC002F6-30CE-4AC4-BC45-35E18A56090D}" type="presParOf" srcId="{4A016F7B-FFF6-4509-B516-7968C0E92E2B}" destId="{6599875B-3E03-4069-8589-9FE56F67AB94}" srcOrd="0" destOrd="0" presId="urn:microsoft.com/office/officeart/2005/8/layout/bProcess2"/>
    <dgm:cxn modelId="{36AA292E-E058-461E-ABF8-964A3DAC4FB5}" type="presParOf" srcId="{4A016F7B-FFF6-4509-B516-7968C0E92E2B}" destId="{12D88CFD-E476-4E0F-983B-3D5871BF9D3D}" srcOrd="1" destOrd="0" presId="urn:microsoft.com/office/officeart/2005/8/layout/bProcess2"/>
    <dgm:cxn modelId="{36BDE9A7-8173-4959-B490-CD3651061E91}" type="presParOf" srcId="{C384A22C-2FF3-4217-9AE8-533BC9F67795}" destId="{79AEF0D1-BCFB-4412-9538-F93DAAE8EFDC}" srcOrd="9" destOrd="0" presId="urn:microsoft.com/office/officeart/2005/8/layout/bProcess2"/>
    <dgm:cxn modelId="{1B5CC998-B8F1-40D4-BD18-FDC0B0338AD9}" type="presParOf" srcId="{C384A22C-2FF3-4217-9AE8-533BC9F67795}" destId="{14B43785-D2BE-4B23-8006-503D7F81D716}" srcOrd="10" destOrd="0" presId="urn:microsoft.com/office/officeart/2005/8/layout/bProcess2"/>
    <dgm:cxn modelId="{634DAC7C-581F-4468-A6CB-12179D13E9AD}" type="presParOf" srcId="{14B43785-D2BE-4B23-8006-503D7F81D716}" destId="{5757E36A-2830-452E-9AC4-72A5A747C97A}" srcOrd="0" destOrd="0" presId="urn:microsoft.com/office/officeart/2005/8/layout/bProcess2"/>
    <dgm:cxn modelId="{7E8955EB-28C7-4D2C-A7FA-9F39DF23DE31}" type="presParOf" srcId="{14B43785-D2BE-4B23-8006-503D7F81D716}" destId="{12824931-3D0E-4B48-A1A6-74F4220047CA}" srcOrd="1" destOrd="0" presId="urn:microsoft.com/office/officeart/2005/8/layout/bProcess2"/>
    <dgm:cxn modelId="{E4D301FC-F256-4E31-B089-5E4437CD3576}" type="presParOf" srcId="{C384A22C-2FF3-4217-9AE8-533BC9F67795}" destId="{070A693A-7249-4FB2-8CAF-32EE36F427A5}" srcOrd="11" destOrd="0" presId="urn:microsoft.com/office/officeart/2005/8/layout/bProcess2"/>
    <dgm:cxn modelId="{3C0EC150-8C4D-4C21-880D-00421F0E1874}" type="presParOf" srcId="{C384A22C-2FF3-4217-9AE8-533BC9F67795}" destId="{12A3DF6A-2CBD-4904-AB7A-311D85611D55}" srcOrd="12" destOrd="0" presId="urn:microsoft.com/office/officeart/2005/8/layout/bProcess2"/>
    <dgm:cxn modelId="{668A373F-10AE-4E28-887B-8E8601D9CF88}" type="presParOf" srcId="{12A3DF6A-2CBD-4904-AB7A-311D85611D55}" destId="{A4C96748-3FB7-487B-B715-56923781BE91}" srcOrd="0" destOrd="0" presId="urn:microsoft.com/office/officeart/2005/8/layout/bProcess2"/>
    <dgm:cxn modelId="{0013F543-49A2-446A-A87E-16861B953BB7}" type="presParOf" srcId="{12A3DF6A-2CBD-4904-AB7A-311D85611D55}" destId="{1157B47D-EA06-471A-BB06-99840D7B14CB}" srcOrd="1" destOrd="0" presId="urn:microsoft.com/office/officeart/2005/8/layout/bProcess2"/>
    <dgm:cxn modelId="{CEB9F481-70EB-4F24-9D58-69A6C676CE97}" type="presParOf" srcId="{C384A22C-2FF3-4217-9AE8-533BC9F67795}" destId="{7AE9334D-E6A8-4928-8417-BDC078907805}" srcOrd="13" destOrd="0" presId="urn:microsoft.com/office/officeart/2005/8/layout/bProcess2"/>
    <dgm:cxn modelId="{E0954863-37A8-4A78-9770-FB2D65D9F9EF}" type="presParOf" srcId="{C384A22C-2FF3-4217-9AE8-533BC9F67795}" destId="{46F6F875-AED0-409D-BF9E-7F428E68BF48}" srcOrd="14" destOrd="0" presId="urn:microsoft.com/office/officeart/2005/8/layout/bProcess2"/>
    <dgm:cxn modelId="{37E8628C-D7A6-4979-A0BC-98D6E4029516}" type="presParOf" srcId="{46F6F875-AED0-409D-BF9E-7F428E68BF48}" destId="{D793ED14-51DA-4EEF-AFD2-2B0FEF7F50E6}" srcOrd="0" destOrd="0" presId="urn:microsoft.com/office/officeart/2005/8/layout/bProcess2"/>
    <dgm:cxn modelId="{56F55B15-B692-4B38-8154-07278FA52150}" type="presParOf" srcId="{46F6F875-AED0-409D-BF9E-7F428E68BF48}" destId="{3CA89154-8A77-4062-A884-28B2C6CD79F2}" srcOrd="1" destOrd="0" presId="urn:microsoft.com/office/officeart/2005/8/layout/bProcess2"/>
    <dgm:cxn modelId="{88D3A393-1AFD-4F03-B9FC-C2BFF0D498D5}" type="presParOf" srcId="{C384A22C-2FF3-4217-9AE8-533BC9F67795}" destId="{038BA26E-989D-4699-8660-300B8E4A28A6}" srcOrd="15" destOrd="0" presId="urn:microsoft.com/office/officeart/2005/8/layout/bProcess2"/>
    <dgm:cxn modelId="{C294C98F-0265-4F7D-BD56-CD7B63A30A89}" type="presParOf" srcId="{C384A22C-2FF3-4217-9AE8-533BC9F67795}" destId="{917DC88A-D6DD-41E1-A8DE-FFAB9D438CAD}" srcOrd="16" destOrd="0" presId="urn:microsoft.com/office/officeart/2005/8/layout/bProcess2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C59BD-8C23-458B-93AC-B29F1CE7783D}">
      <dsp:nvSpPr>
        <dsp:cNvPr id="0" name=""/>
        <dsp:cNvSpPr/>
      </dsp:nvSpPr>
      <dsp:spPr>
        <a:xfrm>
          <a:off x="0" y="468002"/>
          <a:ext cx="71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23F00-6DCA-43C2-AEC4-4A20B7C09F82}">
      <dsp:nvSpPr>
        <dsp:cNvPr id="0" name=""/>
        <dsp:cNvSpPr/>
      </dsp:nvSpPr>
      <dsp:spPr>
        <a:xfrm>
          <a:off x="1000117" y="1"/>
          <a:ext cx="500066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规划篇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1000117" y="1"/>
        <a:ext cx="5000660" cy="915120"/>
      </dsp:txXfrm>
    </dsp:sp>
    <dsp:sp modelId="{48EBA8AB-6D04-4CC7-91EB-E910607E8BAD}">
      <dsp:nvSpPr>
        <dsp:cNvPr id="0" name=""/>
        <dsp:cNvSpPr/>
      </dsp:nvSpPr>
      <dsp:spPr>
        <a:xfrm>
          <a:off x="0" y="1874162"/>
          <a:ext cx="71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80164A-F74C-4B1A-97B4-F6825AEF4322}">
      <dsp:nvSpPr>
        <dsp:cNvPr id="0" name=""/>
        <dsp:cNvSpPr/>
      </dsp:nvSpPr>
      <dsp:spPr>
        <a:xfrm>
          <a:off x="1000117" y="1428764"/>
          <a:ext cx="500066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学术篇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1000117" y="1428764"/>
        <a:ext cx="5000660" cy="915120"/>
      </dsp:txXfrm>
    </dsp:sp>
    <dsp:sp modelId="{F4512037-B61D-4552-8371-00744628CEC4}">
      <dsp:nvSpPr>
        <dsp:cNvPr id="0" name=""/>
        <dsp:cNvSpPr/>
      </dsp:nvSpPr>
      <dsp:spPr>
        <a:xfrm>
          <a:off x="0" y="3280323"/>
          <a:ext cx="71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257260-A147-47E8-A686-B7907641F930}">
      <dsp:nvSpPr>
        <dsp:cNvPr id="0" name=""/>
        <dsp:cNvSpPr/>
      </dsp:nvSpPr>
      <dsp:spPr>
        <a:xfrm>
          <a:off x="1000117" y="2857519"/>
          <a:ext cx="500066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素养篇</a:t>
          </a:r>
          <a:endParaRPr lang="zh-CN" altLang="en-US" sz="3600" b="1" kern="1200" dirty="0">
            <a:latin typeface="黑体" pitchFamily="49" charset="-122"/>
            <a:ea typeface="黑体" pitchFamily="49" charset="-122"/>
          </a:endParaRPr>
        </a:p>
      </dsp:txBody>
      <dsp:txXfrm>
        <a:off x="1000117" y="2857519"/>
        <a:ext cx="500066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0D3D78-ED89-47B7-B361-2E5EA1F2299C}">
      <dsp:nvSpPr>
        <dsp:cNvPr id="0" name=""/>
        <dsp:cNvSpPr/>
      </dsp:nvSpPr>
      <dsp:spPr>
        <a:xfrm>
          <a:off x="173159" y="854"/>
          <a:ext cx="1397645" cy="1397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A Time Scale</a:t>
          </a:r>
          <a:endParaRPr lang="zh-CN" altLang="en-US" sz="2400" b="1" kern="1200" dirty="0"/>
        </a:p>
      </dsp:txBody>
      <dsp:txXfrm>
        <a:off x="173159" y="854"/>
        <a:ext cx="1397645" cy="1397645"/>
      </dsp:txXfrm>
    </dsp:sp>
    <dsp:sp modelId="{8871494E-7B84-423B-ACA6-DC6F71394454}">
      <dsp:nvSpPr>
        <dsp:cNvPr id="0" name=""/>
        <dsp:cNvSpPr/>
      </dsp:nvSpPr>
      <dsp:spPr>
        <a:xfrm rot="10800000">
          <a:off x="627393" y="1578971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46D3EE-5D11-433F-AAC1-C2F2016144AF}">
      <dsp:nvSpPr>
        <dsp:cNvPr id="0" name=""/>
        <dsp:cNvSpPr/>
      </dsp:nvSpPr>
      <dsp:spPr>
        <a:xfrm>
          <a:off x="207772" y="2120383"/>
          <a:ext cx="1328417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A Plan</a:t>
          </a:r>
          <a:endParaRPr lang="zh-CN" altLang="en-US" sz="2400" b="1" kern="1200" dirty="0"/>
        </a:p>
      </dsp:txBody>
      <dsp:txXfrm>
        <a:off x="207772" y="2120383"/>
        <a:ext cx="1328417" cy="932229"/>
      </dsp:txXfrm>
    </dsp:sp>
    <dsp:sp modelId="{0178D1EF-1394-4C1A-8AD2-D6C99C196FD3}">
      <dsp:nvSpPr>
        <dsp:cNvPr id="0" name=""/>
        <dsp:cNvSpPr/>
      </dsp:nvSpPr>
      <dsp:spPr>
        <a:xfrm rot="10800000">
          <a:off x="627393" y="3349438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B2232-0213-48A8-86B9-46451FDC739B}">
      <dsp:nvSpPr>
        <dsp:cNvPr id="0" name=""/>
        <dsp:cNvSpPr/>
      </dsp:nvSpPr>
      <dsp:spPr>
        <a:xfrm>
          <a:off x="405867" y="4007205"/>
          <a:ext cx="932229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/>
            <a:t>A Goal</a:t>
          </a:r>
          <a:endParaRPr lang="zh-CN" altLang="en-US" sz="2100" b="1" kern="1200" dirty="0"/>
        </a:p>
      </dsp:txBody>
      <dsp:txXfrm>
        <a:off x="405867" y="4007205"/>
        <a:ext cx="932229" cy="932229"/>
      </dsp:txXfrm>
    </dsp:sp>
    <dsp:sp modelId="{D09F5D60-E007-48C8-8DDB-9624A2CD4CC0}">
      <dsp:nvSpPr>
        <dsp:cNvPr id="0" name=""/>
        <dsp:cNvSpPr/>
      </dsp:nvSpPr>
      <dsp:spPr>
        <a:xfrm rot="5400000">
          <a:off x="1728446" y="4282020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3857F-AE88-461C-9403-D0CDF1814631}">
      <dsp:nvSpPr>
        <dsp:cNvPr id="0" name=""/>
        <dsp:cNvSpPr/>
      </dsp:nvSpPr>
      <dsp:spPr>
        <a:xfrm>
          <a:off x="2586314" y="4007205"/>
          <a:ext cx="1545627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A Place</a:t>
          </a:r>
          <a:endParaRPr lang="zh-CN" altLang="en-US" sz="2400" b="1" kern="1200" dirty="0"/>
        </a:p>
      </dsp:txBody>
      <dsp:txXfrm>
        <a:off x="2586314" y="4007205"/>
        <a:ext cx="1545627" cy="932229"/>
      </dsp:txXfrm>
    </dsp:sp>
    <dsp:sp modelId="{73009E8E-2DE1-4753-9A09-A1F2DA24F11D}">
      <dsp:nvSpPr>
        <dsp:cNvPr id="0" name=""/>
        <dsp:cNvSpPr/>
      </dsp:nvSpPr>
      <dsp:spPr>
        <a:xfrm>
          <a:off x="3114540" y="3327781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88CFD-E476-4E0F-983B-3D5871BF9D3D}">
      <dsp:nvSpPr>
        <dsp:cNvPr id="0" name=""/>
        <dsp:cNvSpPr/>
      </dsp:nvSpPr>
      <dsp:spPr>
        <a:xfrm>
          <a:off x="2655290" y="2120383"/>
          <a:ext cx="1407675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A coach</a:t>
          </a:r>
          <a:endParaRPr lang="zh-CN" altLang="en-US" sz="2400" b="1" kern="1200" dirty="0"/>
        </a:p>
      </dsp:txBody>
      <dsp:txXfrm>
        <a:off x="2655290" y="2120383"/>
        <a:ext cx="1407675" cy="932229"/>
      </dsp:txXfrm>
    </dsp:sp>
    <dsp:sp modelId="{79AEF0D1-BCFB-4412-9538-F93DAAE8EFDC}">
      <dsp:nvSpPr>
        <dsp:cNvPr id="0" name=""/>
        <dsp:cNvSpPr/>
      </dsp:nvSpPr>
      <dsp:spPr>
        <a:xfrm>
          <a:off x="3114540" y="1416347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24931-3D0E-4B48-A1A6-74F4220047CA}">
      <dsp:nvSpPr>
        <dsp:cNvPr id="0" name=""/>
        <dsp:cNvSpPr/>
      </dsp:nvSpPr>
      <dsp:spPr>
        <a:xfrm>
          <a:off x="2269627" y="282789"/>
          <a:ext cx="2179002" cy="8337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Partners</a:t>
          </a:r>
          <a:endParaRPr lang="zh-CN" altLang="en-US" sz="2400" b="1" kern="1200" dirty="0"/>
        </a:p>
      </dsp:txBody>
      <dsp:txXfrm>
        <a:off x="2269627" y="282789"/>
        <a:ext cx="2179002" cy="833776"/>
      </dsp:txXfrm>
    </dsp:sp>
    <dsp:sp modelId="{070A693A-7249-4FB2-8CAF-32EE36F427A5}">
      <dsp:nvSpPr>
        <dsp:cNvPr id="0" name=""/>
        <dsp:cNvSpPr/>
      </dsp:nvSpPr>
      <dsp:spPr>
        <a:xfrm rot="5400000">
          <a:off x="4607895" y="508378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7B47D-EA06-471A-BB06-99840D7B14CB}">
      <dsp:nvSpPr>
        <dsp:cNvPr id="0" name=""/>
        <dsp:cNvSpPr/>
      </dsp:nvSpPr>
      <dsp:spPr>
        <a:xfrm>
          <a:off x="5234679" y="233562"/>
          <a:ext cx="2077361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Activities</a:t>
          </a:r>
          <a:endParaRPr lang="zh-CN" altLang="en-US" sz="2400" b="1" kern="1200" dirty="0"/>
        </a:p>
      </dsp:txBody>
      <dsp:txXfrm>
        <a:off x="5234679" y="233562"/>
        <a:ext cx="2077361" cy="932229"/>
      </dsp:txXfrm>
    </dsp:sp>
    <dsp:sp modelId="{7AE9334D-E6A8-4928-8417-BDC078907805}">
      <dsp:nvSpPr>
        <dsp:cNvPr id="0" name=""/>
        <dsp:cNvSpPr/>
      </dsp:nvSpPr>
      <dsp:spPr>
        <a:xfrm rot="10800000">
          <a:off x="6028772" y="1462617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89154-8A77-4062-A884-28B2C6CD79F2}">
      <dsp:nvSpPr>
        <dsp:cNvPr id="0" name=""/>
        <dsp:cNvSpPr/>
      </dsp:nvSpPr>
      <dsp:spPr>
        <a:xfrm>
          <a:off x="5807245" y="2120383"/>
          <a:ext cx="932229" cy="932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57150">
          <a:solidFill>
            <a:schemeClr val="accent1"/>
          </a:solidFill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smtClean="0"/>
            <a:t>Test</a:t>
          </a:r>
          <a:endParaRPr lang="zh-CN" altLang="en-US" sz="2100" b="1" kern="1200"/>
        </a:p>
      </dsp:txBody>
      <dsp:txXfrm>
        <a:off x="5807245" y="2120383"/>
        <a:ext cx="932229" cy="932229"/>
      </dsp:txXfrm>
    </dsp:sp>
    <dsp:sp modelId="{038BA26E-989D-4699-8660-300B8E4A28A6}">
      <dsp:nvSpPr>
        <dsp:cNvPr id="0" name=""/>
        <dsp:cNvSpPr/>
      </dsp:nvSpPr>
      <dsp:spPr>
        <a:xfrm rot="10845786">
          <a:off x="6017607" y="3233507"/>
          <a:ext cx="489175" cy="382598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7DC88A-D6DD-41E1-A8DE-FFAB9D438CAD}">
      <dsp:nvSpPr>
        <dsp:cNvPr id="0" name=""/>
        <dsp:cNvSpPr/>
      </dsp:nvSpPr>
      <dsp:spPr>
        <a:xfrm>
          <a:off x="5121078" y="3775352"/>
          <a:ext cx="2251816" cy="1582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Discipline</a:t>
          </a:r>
          <a:endParaRPr lang="zh-CN" altLang="en-US" sz="2400" b="1" kern="1200" dirty="0"/>
        </a:p>
      </dsp:txBody>
      <dsp:txXfrm>
        <a:off x="5121078" y="3775352"/>
        <a:ext cx="2251816" cy="158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0AE99F62-42FC-4DF6-BFDA-9F6242938A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1D71E3D-E972-4983-891F-69686DD1F578}" type="datetimeFigureOut">
              <a:rPr lang="zh-CN" altLang="en-US"/>
              <a:pPr>
                <a:defRPr/>
              </a:pPr>
              <a:t>2012-5-24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857375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24DE882-D82F-40A9-906D-7B8E6CF4B6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kumimoji="1" lang="zh-CN" altLang="en-US" sz="3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A6695-A678-4339-A51D-0310E18D53FB}" type="slidenum">
              <a:rPr lang="zh-CN" altLang="en-US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kumimoji="1" lang="zh-CN" altLang="en-US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EEBBB82B-9779-48A5-82FD-A91FCF4326CC}" type="slidenum">
              <a:rPr lang="zh-CN" altLang="en-US" sz="1200"/>
              <a:pPr algn="r">
                <a:spcBef>
                  <a:spcPct val="50000"/>
                </a:spcBef>
              </a:pPr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1311" tIns="44854" rIns="91311" bIns="44854"/>
          <a:lstStyle/>
          <a:p>
            <a:pPr algn="ctr">
              <a:spcBef>
                <a:spcPct val="50000"/>
              </a:spcBef>
            </a:pPr>
            <a:endParaRPr kumimoji="1" lang="zh-CN" altLang="en-US" sz="3200" b="1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D6438-623D-4DD5-819D-6B29E0735166}" type="slidenum">
              <a:rPr lang="zh-CN" altLang="en-US" smtClean="0">
                <a:ea typeface="宋体" charset="-122"/>
              </a:rPr>
              <a:pPr/>
              <a:t>38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8928D-1383-4EE2-BF3E-A87046A00CD1}" type="slidenum">
              <a:rPr lang="zh-CN" altLang="en-US" smtClean="0">
                <a:ea typeface="宋体" charset="-122"/>
              </a:rPr>
              <a:pPr/>
              <a:t>45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D16E71-EF76-4F11-A908-72968CA4D787}" type="slidenum">
              <a:rPr lang="zh-CN" altLang="en-US" smtClean="0">
                <a:ea typeface="宋体" charset="-122"/>
              </a:rPr>
              <a:pPr/>
              <a:t>46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3CD34-E1B1-49EB-99B8-B5E37D48F231}" type="slidenum">
              <a:rPr lang="zh-CN" altLang="en-US" smtClean="0">
                <a:ea typeface="宋体" charset="-122"/>
              </a:rPr>
              <a:pPr/>
              <a:t>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39E10C-0A40-472C-BD03-C818440A7A57}" type="slidenum">
              <a:rPr lang="zh-CN" altLang="en-US" smtClean="0">
                <a:ea typeface="宋体" charset="-122"/>
              </a:rPr>
              <a:pPr/>
              <a:t>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11945A-4BAC-488F-831A-15808046B789}" type="slidenum">
              <a:rPr lang="zh-CN" altLang="en-US" smtClean="0">
                <a:ea typeface="宋体" charset="-122"/>
              </a:rPr>
              <a:pPr/>
              <a:t>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D76BA-C328-444F-A6C7-264A4FFF586B}" type="slidenum">
              <a:rPr lang="zh-CN" altLang="en-US" smtClean="0">
                <a:ea typeface="宋体" charset="-122"/>
              </a:rPr>
              <a:pPr/>
              <a:t>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B98FF6-A8EC-406E-AF2A-D2CB22DA26D0}" type="slidenum">
              <a:rPr lang="zh-CN" altLang="en-US" smtClean="0">
                <a:ea typeface="宋体" charset="-122"/>
              </a:rPr>
              <a:pPr/>
              <a:t>10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kumimoji="1" lang="zh-CN" altLang="en-US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9CA8119C-5126-459B-839F-ADCC27EF7E53}" type="slidenum">
              <a:rPr lang="zh-CN" altLang="en-US" sz="1200"/>
              <a:pPr algn="r">
                <a:spcBef>
                  <a:spcPct val="50000"/>
                </a:spcBef>
              </a:pPr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55443-DED6-4308-8C32-290E1A0AF6D2}" type="slidenum">
              <a:rPr lang="zh-CN" altLang="en-US" smtClean="0">
                <a:ea typeface="宋体" charset="-122"/>
              </a:rPr>
              <a:pPr/>
              <a:t>15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kumimoji="1" lang="zh-CN" altLang="en-US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FEECC9EF-1410-4D12-9E5E-EA167A3C265D}" type="slidenum">
              <a:rPr lang="zh-CN" altLang="en-US" sz="1200"/>
              <a:pPr algn="r">
                <a:spcBef>
                  <a:spcPct val="50000"/>
                </a:spcBef>
              </a:pPr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图片 4" descr="新北外PASS基地LOGO.t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A28E-06BB-474B-82D6-DB68ACEF9C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DD50-0344-4891-8041-AE1DE8DC33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62CA-726F-483D-9AD5-DE2516BC8EC3}" type="datetime1">
              <a:rPr lang="zh-CN" altLang="en-US"/>
              <a:pPr>
                <a:defRPr/>
              </a:pPr>
              <a:t>2012-5-24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CA29035-884E-43A3-9926-2A71B31E4C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EF99-49B6-45EA-A93C-426ED49164FD}" type="datetime1">
              <a:rPr lang="zh-CN" altLang="en-US"/>
              <a:pPr>
                <a:defRPr/>
              </a:pPr>
              <a:t>2012-5-24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C50D441-B273-429E-9D81-BBA1FAB0D28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721B-A480-4B6F-B7A2-62D47FCF7A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E4BC-8DD1-48EC-AEFE-1E45C739EC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95A99D9-5658-469A-BDEB-56E76F6096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9" name="图片 4" descr="新北外PASS基地LOGO.ti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86" r:id="rId5"/>
    <p:sldLayoutId id="2147483891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iwaibest.com/" TargetMode="External"/><Relationship Id="rId2" Type="http://schemas.openxmlformats.org/officeDocument/2006/relationships/hyperlink" Target="http://www.beiwaionlin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bs.org/americanfamily/g/tree.jpg&amp;imgrefurl=http://www.pbs.org/americanfamily/tree/&amp;usg=__IjZnWTZ9RAYpxuJ09_19U7nFwH0=&amp;h=343&amp;w=350&amp;sz=45&amp;hl=en&amp;start=3&amp;um=1&amp;tbnid=rhlQm95erQ-M0M:&amp;tbnh=118&amp;tbnw=120&amp;prev=/images?q=tree&amp;um=1&amp;hl=en&amp;newwindow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image.baidu.com/i?ct=503316480&amp;z=0&amp;tn=baiduimagedetail&amp;word=%BF%A8%CD%A8%C8%CB%CE%EF&amp;in=15568&amp;cl=2&amp;cm=1&amp;sc=0&amp;lm=-1&amp;pn=41&amp;rn=1&amp;di=2719410640&amp;ln=2000" TargetMode="External"/><Relationship Id="rId7" Type="http://schemas.openxmlformats.org/officeDocument/2006/relationships/hyperlink" Target="http://image.baidu.com/i?ct=503316480&amp;z=0&amp;tn=baiduimagedetail&amp;word=%BF%A8%CD%A8%C8%CB%CE%EF%CD%B7%CF%F1&amp;in=9531&amp;cl=2&amp;cm=1&amp;sc=0&amp;lm=-1&amp;pn=75&amp;rn=1&amp;di=1031127016&amp;ln=11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image.baidu.com/i?ct=503316480&amp;z=0&amp;tn=baiduimagedetail&amp;word=%BF%A8%CD%A8%C8%CB%CE%EF&amp;in=13016&amp;cl=2&amp;cm=1&amp;sc=0&amp;lm=-1&amp;pn=77&amp;rn=1&amp;di=1746378520&amp;ln=2000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5.jpeg"/><Relationship Id="rId4" Type="http://schemas.openxmlformats.org/officeDocument/2006/relationships/hyperlink" Target="FacingTheGiants.M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ctrTitle"/>
          </p:nvPr>
        </p:nvSpPr>
        <p:spPr bwMode="auto">
          <a:xfrm>
            <a:off x="928688" y="200025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英语学到什么时候算个头？</a:t>
            </a:r>
          </a:p>
        </p:txBody>
      </p:sp>
      <p:sp>
        <p:nvSpPr>
          <p:cNvPr id="9219" name="副标题 2"/>
          <p:cNvSpPr>
            <a:spLocks noGrp="1"/>
          </p:cNvSpPr>
          <p:nvPr>
            <p:ph type="subTitle" idx="1"/>
          </p:nvPr>
        </p:nvSpPr>
        <p:spPr bwMode="auto">
          <a:xfrm>
            <a:off x="785813" y="714375"/>
            <a:ext cx="7858125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6000" b="1" smtClean="0">
                <a:ea typeface="宋体" charset="-122"/>
              </a:rPr>
              <a:t>Let There Be Light!</a:t>
            </a:r>
            <a:endParaRPr lang="zh-CN" altLang="en-US" sz="6000" b="1" smtClean="0">
              <a:ea typeface="宋体" charset="-12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0063" y="3357563"/>
            <a:ext cx="8429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宋体" charset="-122"/>
              </a:rPr>
              <a:t>By Wen CAO</a:t>
            </a:r>
          </a:p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宋体" charset="-122"/>
                <a:hlinkClick r:id="rId2"/>
              </a:rPr>
              <a:t>www.beiwaionline.com</a:t>
            </a:r>
            <a:endParaRPr lang="en-US" altLang="zh-CN">
              <a:solidFill>
                <a:schemeClr val="tx1"/>
              </a:solidFill>
              <a:latin typeface="宋体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宋体" charset="-122"/>
                <a:hlinkClick r:id="rId3"/>
              </a:rPr>
              <a:t>www.beiwaibest.com</a:t>
            </a:r>
            <a:r>
              <a:rPr lang="en-US" altLang="zh-CN">
                <a:solidFill>
                  <a:schemeClr val="tx1"/>
                </a:solidFill>
                <a:latin typeface="宋体" charset="-122"/>
              </a:rPr>
              <a:t> </a:t>
            </a:r>
            <a:endParaRPr lang="zh-CN" altLang="en-US">
              <a:solidFill>
                <a:schemeClr val="tx1"/>
              </a:solidFill>
              <a:latin typeface="宋体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428625"/>
            <a:ext cx="507206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内容占位符 2"/>
          <p:cNvSpPr>
            <a:spLocks noGrp="1"/>
          </p:cNvSpPr>
          <p:nvPr>
            <p:ph idx="4294967295"/>
          </p:nvPr>
        </p:nvSpPr>
        <p:spPr bwMode="auto">
          <a:xfrm>
            <a:off x="500063" y="4714875"/>
            <a:ext cx="8215312" cy="768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God said, "They are one people and have one language, and nothing will be withholden from them which they purpose to do." </a:t>
            </a:r>
            <a:endParaRPr lang="zh-CN" altLang="en-US" sz="2800" b="1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/>
          <p:cNvSpPr>
            <a:spLocks noChangeArrowheads="1"/>
          </p:cNvSpPr>
          <p:nvPr/>
        </p:nvSpPr>
        <p:spPr bwMode="ltGray">
          <a:xfrm>
            <a:off x="1357313" y="1785938"/>
            <a:ext cx="7143750" cy="122555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1387475" y="3071813"/>
            <a:ext cx="7113588" cy="1289050"/>
          </a:xfrm>
          <a:prstGeom prst="roundRect">
            <a:avLst>
              <a:gd name="adj" fmla="val 1622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ltGray">
          <a:xfrm>
            <a:off x="1387475" y="4429125"/>
            <a:ext cx="7113588" cy="1225550"/>
          </a:xfrm>
          <a:prstGeom prst="roundRect">
            <a:avLst>
              <a:gd name="adj" fmla="val 2201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gray">
          <a:xfrm>
            <a:off x="3000375" y="1928813"/>
            <a:ext cx="52149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ltGray">
          <a:xfrm>
            <a:off x="566742" y="195263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black">
          <a:xfrm>
            <a:off x="714375" y="2000250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90554" y="324168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ltGray">
          <a:xfrm>
            <a:off x="579442" y="4572005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8448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55963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06925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Rectangle 6"/>
          <p:cNvSpPr>
            <a:spLocks noChangeArrowheads="1"/>
          </p:cNvSpPr>
          <p:nvPr/>
        </p:nvSpPr>
        <p:spPr bwMode="gray">
          <a:xfrm>
            <a:off x="2928938" y="3286125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 going?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57368" name="Rectangle 6"/>
          <p:cNvSpPr>
            <a:spLocks noChangeArrowheads="1"/>
          </p:cNvSpPr>
          <p:nvPr/>
        </p:nvSpPr>
        <p:spPr bwMode="gray">
          <a:xfrm>
            <a:off x="2928938" y="4572000"/>
            <a:ext cx="5429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How can you get there?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928688" y="5000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Where Is the Light? 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black">
          <a:xfrm>
            <a:off x="785813" y="3286125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black">
          <a:xfrm>
            <a:off x="785813" y="4643438"/>
            <a:ext cx="1695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7" grpId="0" animBg="1"/>
      <p:bldP spid="573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/>
          <p:cNvSpPr>
            <a:spLocks noChangeArrowheads="1"/>
          </p:cNvSpPr>
          <p:nvPr/>
        </p:nvSpPr>
        <p:spPr bwMode="ltGray">
          <a:xfrm>
            <a:off x="1357313" y="1785938"/>
            <a:ext cx="7143750" cy="122555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1387475" y="3071813"/>
            <a:ext cx="7113588" cy="1289050"/>
          </a:xfrm>
          <a:prstGeom prst="roundRect">
            <a:avLst>
              <a:gd name="adj" fmla="val 1622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ltGray">
          <a:xfrm>
            <a:off x="1387475" y="4429125"/>
            <a:ext cx="7113588" cy="1225550"/>
          </a:xfrm>
          <a:prstGeom prst="roundRect">
            <a:avLst>
              <a:gd name="adj" fmla="val 2201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gray">
          <a:xfrm>
            <a:off x="3000375" y="1928813"/>
            <a:ext cx="52149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ltGray">
          <a:xfrm>
            <a:off x="566742" y="1952630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black">
          <a:xfrm>
            <a:off x="714375" y="2000250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90554" y="324168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ltGray">
          <a:xfrm>
            <a:off x="579442" y="4572005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9472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55963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06925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Rectangle 6"/>
          <p:cNvSpPr>
            <a:spLocks noChangeArrowheads="1"/>
          </p:cNvSpPr>
          <p:nvPr/>
        </p:nvSpPr>
        <p:spPr bwMode="gray">
          <a:xfrm>
            <a:off x="2928938" y="3286125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 going?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57368" name="Rectangle 6"/>
          <p:cNvSpPr>
            <a:spLocks noChangeArrowheads="1"/>
          </p:cNvSpPr>
          <p:nvPr/>
        </p:nvSpPr>
        <p:spPr bwMode="gray">
          <a:xfrm>
            <a:off x="2928938" y="4572000"/>
            <a:ext cx="5429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How can you get there?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928688" y="5000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Where Is the Light? 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black">
          <a:xfrm>
            <a:off x="785813" y="3286125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black">
          <a:xfrm>
            <a:off x="785813" y="4643438"/>
            <a:ext cx="1695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42938" y="500063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华文琥珀" pitchFamily="2" charset="-122"/>
              </a:rPr>
              <a:t>Benchmarks</a:t>
            </a:r>
            <a:endParaRPr lang="zh-CN" altLang="en-US" sz="4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1857375"/>
            <a:ext cx="8429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rgbClr val="FFC000"/>
                </a:solidFill>
              </a:rPr>
              <a:t>Length: </a:t>
            </a:r>
            <a:r>
              <a:rPr lang="zh-CN" altLang="en-US" sz="2800" i="1">
                <a:solidFill>
                  <a:schemeClr val="tx1"/>
                </a:solidFill>
              </a:rPr>
              <a:t>“我学了</a:t>
            </a:r>
            <a:r>
              <a:rPr lang="zh-CN" altLang="en-US" sz="2800" i="1">
                <a:solidFill>
                  <a:srgbClr val="FFC000"/>
                </a:solidFill>
              </a:rPr>
              <a:t>八</a:t>
            </a:r>
            <a:r>
              <a:rPr lang="zh-CN" altLang="en-US" sz="2800" i="1">
                <a:solidFill>
                  <a:schemeClr val="tx1"/>
                </a:solidFill>
              </a:rPr>
              <a:t>年英语了。”</a:t>
            </a:r>
            <a:endParaRPr lang="en-US" altLang="zh-CN" sz="2800" i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rgbClr val="FFC000"/>
                </a:solidFill>
              </a:rPr>
              <a:t>Vocabulary:</a:t>
            </a:r>
            <a:r>
              <a:rPr lang="zh-CN" altLang="en-US" sz="2800" i="1">
                <a:solidFill>
                  <a:schemeClr val="tx1"/>
                </a:solidFill>
              </a:rPr>
              <a:t>“我有</a:t>
            </a:r>
            <a:r>
              <a:rPr lang="zh-CN" altLang="en-US" sz="2800" i="1">
                <a:solidFill>
                  <a:srgbClr val="FFC000"/>
                </a:solidFill>
              </a:rPr>
              <a:t>两万</a:t>
            </a:r>
            <a:r>
              <a:rPr lang="zh-CN" altLang="en-US" sz="2800" i="1">
                <a:solidFill>
                  <a:schemeClr val="tx1"/>
                </a:solidFill>
              </a:rPr>
              <a:t>词汇量</a:t>
            </a:r>
            <a:r>
              <a:rPr lang="en-US" altLang="zh-CN" sz="2800" i="1">
                <a:solidFill>
                  <a:schemeClr val="tx1"/>
                </a:solidFill>
              </a:rPr>
              <a:t> </a:t>
            </a:r>
            <a:r>
              <a:rPr lang="zh-CN" altLang="en-US" sz="2800" i="1">
                <a:solidFill>
                  <a:schemeClr val="tx1"/>
                </a:solidFill>
              </a:rPr>
              <a:t>。”</a:t>
            </a:r>
            <a:endParaRPr lang="en-US" altLang="zh-CN" sz="2800" i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>
                <a:solidFill>
                  <a:srgbClr val="FFC000"/>
                </a:solidFill>
              </a:rPr>
              <a:t> Skills</a:t>
            </a:r>
            <a:r>
              <a:rPr lang="zh-CN" altLang="en-US" sz="2800">
                <a:solidFill>
                  <a:srgbClr val="FFC000"/>
                </a:solidFill>
              </a:rPr>
              <a:t>：</a:t>
            </a:r>
            <a:r>
              <a:rPr lang="zh-CN" altLang="en-US" sz="2800" i="1">
                <a:solidFill>
                  <a:schemeClr val="tx1"/>
                </a:solidFill>
              </a:rPr>
              <a:t>“我</a:t>
            </a:r>
            <a:r>
              <a:rPr lang="zh-CN" altLang="en-US" sz="2800" i="1">
                <a:solidFill>
                  <a:srgbClr val="FFC000"/>
                </a:solidFill>
              </a:rPr>
              <a:t>听</a:t>
            </a:r>
            <a:r>
              <a:rPr lang="zh-CN" altLang="en-US" sz="2800" i="1">
                <a:solidFill>
                  <a:schemeClr val="tx1"/>
                </a:solidFill>
              </a:rPr>
              <a:t>特棒，</a:t>
            </a:r>
            <a:r>
              <a:rPr lang="zh-CN" altLang="en-US" sz="2800" i="1">
                <a:solidFill>
                  <a:srgbClr val="FFC000"/>
                </a:solidFill>
              </a:rPr>
              <a:t>说和读</a:t>
            </a:r>
            <a:r>
              <a:rPr lang="zh-CN" altLang="en-US" sz="2800" i="1">
                <a:solidFill>
                  <a:schemeClr val="tx1"/>
                </a:solidFill>
              </a:rPr>
              <a:t>也可以，但怵</a:t>
            </a:r>
            <a:r>
              <a:rPr lang="zh-CN" altLang="en-US" sz="2800" i="1">
                <a:solidFill>
                  <a:srgbClr val="FFC000"/>
                </a:solidFill>
              </a:rPr>
              <a:t>写</a:t>
            </a:r>
            <a:r>
              <a:rPr lang="zh-CN" altLang="en-US" sz="2800" i="1">
                <a:solidFill>
                  <a:schemeClr val="tx1"/>
                </a:solidFill>
              </a:rPr>
              <a:t>。”</a:t>
            </a:r>
            <a:endParaRPr lang="en-US" altLang="zh-CN" sz="2800" i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rgbClr val="FFC000"/>
                </a:solidFill>
              </a:rPr>
              <a:t>Content: </a:t>
            </a:r>
            <a:r>
              <a:rPr lang="zh-CN" altLang="en-US" sz="2800" i="1">
                <a:solidFill>
                  <a:schemeClr val="tx1"/>
                </a:solidFill>
              </a:rPr>
              <a:t>“跟老外聊天行，用英语</a:t>
            </a:r>
            <a:r>
              <a:rPr lang="zh-CN" altLang="en-US" sz="2800" i="1">
                <a:solidFill>
                  <a:srgbClr val="FFC000"/>
                </a:solidFill>
              </a:rPr>
              <a:t>谈判</a:t>
            </a:r>
            <a:r>
              <a:rPr lang="zh-CN" altLang="en-US" sz="2800" i="1">
                <a:solidFill>
                  <a:schemeClr val="tx1"/>
                </a:solidFill>
              </a:rPr>
              <a:t>不成。”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>
                <a:solidFill>
                  <a:srgbClr val="FFC000"/>
                </a:solidFill>
              </a:rPr>
              <a:t> Certificate: </a:t>
            </a:r>
            <a:r>
              <a:rPr lang="zh-CN" altLang="en-US" sz="2800">
                <a:solidFill>
                  <a:schemeClr val="tx1"/>
                </a:solidFill>
              </a:rPr>
              <a:t>“我一年级就通过了</a:t>
            </a:r>
            <a:r>
              <a:rPr lang="zh-CN" altLang="en-US" sz="2800">
                <a:solidFill>
                  <a:srgbClr val="FFC000"/>
                </a:solidFill>
              </a:rPr>
              <a:t>大学英语四级</a:t>
            </a:r>
            <a:r>
              <a:rPr lang="zh-CN" altLang="en-US" sz="2800">
                <a:solidFill>
                  <a:schemeClr val="tx1"/>
                </a:solidFill>
              </a:rPr>
              <a:t>。”</a:t>
            </a:r>
            <a:endParaRPr lang="zh-CN" altLang="en-US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 bwMode="auto">
          <a:xfrm>
            <a:off x="571500" y="42148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b="1" smtClean="0">
                <a:solidFill>
                  <a:srgbClr val="FFC000"/>
                </a:solidFill>
                <a:ea typeface="宋体" charset="-122"/>
              </a:rPr>
              <a:t>3</a:t>
            </a:r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: What is your benchmark? </a:t>
            </a: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21507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tbn0.google.com/images?q=tbn:rhlQm95erQ-M0M:http://www.pbs.org/americanfamily/g/tre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863650"/>
            <a:ext cx="4038600" cy="3973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4340" name="AutoShape 5"/>
          <p:cNvSpPr>
            <a:spLocks/>
          </p:cNvSpPr>
          <p:nvPr/>
        </p:nvSpPr>
        <p:spPr bwMode="auto">
          <a:xfrm>
            <a:off x="7162800" y="3506713"/>
            <a:ext cx="1603375" cy="914400"/>
          </a:xfrm>
          <a:prstGeom prst="borderCallout1">
            <a:avLst>
              <a:gd name="adj1" fmla="val 108333"/>
              <a:gd name="adj2" fmla="val 92870"/>
              <a:gd name="adj3" fmla="val 108333"/>
              <a:gd name="adj4" fmla="val -149505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G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eneral </a:t>
            </a: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nglish</a:t>
            </a:r>
          </a:p>
        </p:txBody>
      </p:sp>
      <p:sp>
        <p:nvSpPr>
          <p:cNvPr id="14341" name="AutoShape 6"/>
          <p:cNvSpPr>
            <a:spLocks/>
          </p:cNvSpPr>
          <p:nvPr/>
        </p:nvSpPr>
        <p:spPr bwMode="auto">
          <a:xfrm>
            <a:off x="214313" y="1363588"/>
            <a:ext cx="1962150" cy="1219200"/>
          </a:xfrm>
          <a:prstGeom prst="borderCallout1">
            <a:avLst>
              <a:gd name="adj1" fmla="val 106250"/>
              <a:gd name="adj2" fmla="val 5824"/>
              <a:gd name="adj3" fmla="val 106250"/>
              <a:gd name="adj4" fmla="val 168125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nglish for </a:t>
            </a: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A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cademic </a:t>
            </a: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urpose</a:t>
            </a:r>
          </a:p>
        </p:txBody>
      </p:sp>
      <p:sp>
        <p:nvSpPr>
          <p:cNvPr id="14342" name="AutoShape 7"/>
          <p:cNvSpPr>
            <a:spLocks/>
          </p:cNvSpPr>
          <p:nvPr/>
        </p:nvSpPr>
        <p:spPr bwMode="auto">
          <a:xfrm>
            <a:off x="7162800" y="1220713"/>
            <a:ext cx="1981200" cy="1371600"/>
          </a:xfrm>
          <a:prstGeom prst="borderCallout1">
            <a:avLst>
              <a:gd name="adj1" fmla="val 105556"/>
              <a:gd name="adj2" fmla="val 94231"/>
              <a:gd name="adj3" fmla="val 105556"/>
              <a:gd name="adj4" fmla="val -89023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nglish for </a:t>
            </a: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pecific </a:t>
            </a:r>
            <a:r>
              <a:rPr lang="en-US" altLang="zh-CN" sz="24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P</a:t>
            </a: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urpose</a:t>
            </a:r>
          </a:p>
        </p:txBody>
      </p:sp>
      <p:sp>
        <p:nvSpPr>
          <p:cNvPr id="14343" name="AutoShape 5"/>
          <p:cNvSpPr>
            <a:spLocks/>
          </p:cNvSpPr>
          <p:nvPr/>
        </p:nvSpPr>
        <p:spPr bwMode="auto">
          <a:xfrm>
            <a:off x="0" y="4221088"/>
            <a:ext cx="2643187" cy="1271587"/>
          </a:xfrm>
          <a:prstGeom prst="borderCallout1">
            <a:avLst>
              <a:gd name="adj1" fmla="val 106611"/>
              <a:gd name="adj2" fmla="val 28407"/>
              <a:gd name="adj3" fmla="val 101884"/>
              <a:gd name="adj4" fmla="val 18175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Understanding of the language and culture</a:t>
            </a:r>
          </a:p>
        </p:txBody>
      </p:sp>
      <p:sp>
        <p:nvSpPr>
          <p:cNvPr id="14344" name="AutoShape 6"/>
          <p:cNvSpPr>
            <a:spLocks/>
          </p:cNvSpPr>
          <p:nvPr/>
        </p:nvSpPr>
        <p:spPr bwMode="auto">
          <a:xfrm>
            <a:off x="2555776" y="44624"/>
            <a:ext cx="4357688" cy="1647825"/>
          </a:xfrm>
          <a:prstGeom prst="borderCallout1">
            <a:avLst>
              <a:gd name="adj1" fmla="val 147051"/>
              <a:gd name="adj2" fmla="val 42546"/>
              <a:gd name="adj3" fmla="val 102560"/>
              <a:gd name="adj4" fmla="val 5888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Linguistics/</a:t>
            </a:r>
            <a:r>
              <a:rPr lang="en-US" altLang="zh-CN" sz="20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nglish </a:t>
            </a:r>
            <a:r>
              <a:rPr lang="en-US" altLang="zh-CN" sz="20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L</a:t>
            </a:r>
            <a:r>
              <a:rPr lang="en-US" altLang="zh-CN" sz="2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anguage </a:t>
            </a:r>
            <a:r>
              <a:rPr lang="en-US" altLang="zh-CN" sz="2000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eaching/Target country studies/Literature/Translation and interpretation 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ctrTitle"/>
          </p:nvPr>
        </p:nvSpPr>
        <p:spPr bwMode="auto">
          <a:xfrm>
            <a:off x="1000125" y="1785938"/>
            <a:ext cx="7500938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latin typeface="黑体" pitchFamily="2" charset="-122"/>
                <a:ea typeface="黑体" pitchFamily="2" charset="-122"/>
              </a:rPr>
              <a:t>Daily Settings</a:t>
            </a:r>
            <a:endParaRPr lang="zh-CN" altLang="en-US" b="1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 rot="19586748">
            <a:off x="888015" y="1025976"/>
            <a:ext cx="250033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6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GE</a:t>
            </a:r>
            <a:endParaRPr lang="zh-CN" altLang="en-US" sz="6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1143000" y="3429000"/>
            <a:ext cx="6929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Thank you!</a:t>
            </a:r>
            <a:endParaRPr lang="zh-CN" altLang="en-US" sz="60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25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3857625"/>
            <a:ext cx="1501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 bwMode="auto">
          <a:xfrm rot="19586748">
            <a:off x="387949" y="811663"/>
            <a:ext cx="250033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6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EAP</a:t>
            </a:r>
            <a:endParaRPr lang="zh-CN" altLang="en-US" sz="6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583" name="标题 1"/>
          <p:cNvSpPr>
            <a:spLocks noGrp="1"/>
          </p:cNvSpPr>
          <p:nvPr>
            <p:ph type="ctrTitle"/>
          </p:nvPr>
        </p:nvSpPr>
        <p:spPr bwMode="auto">
          <a:xfrm>
            <a:off x="1371600" y="1357313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latin typeface="黑体" pitchFamily="2" charset="-122"/>
                <a:ea typeface="黑体" pitchFamily="2" charset="-122"/>
              </a:rPr>
              <a:t>University or Research Settings</a:t>
            </a:r>
            <a:br>
              <a:rPr lang="en-US" altLang="zh-CN" b="1" smtClean="0">
                <a:latin typeface="黑体" pitchFamily="2" charset="-122"/>
                <a:ea typeface="黑体" pitchFamily="2" charset="-122"/>
              </a:rPr>
            </a:br>
            <a:endParaRPr lang="zh-CN" altLang="en-US" b="1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571500" y="3071813"/>
            <a:ext cx="6929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5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… which is much appreciated.</a:t>
            </a:r>
            <a:endParaRPr lang="zh-CN" altLang="en-US" sz="5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225" y="3857625"/>
            <a:ext cx="1501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9425"/>
            <a:ext cx="9144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 bwMode="auto">
          <a:xfrm rot="19586748">
            <a:off x="387949" y="811663"/>
            <a:ext cx="250033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6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ESP</a:t>
            </a:r>
            <a:endParaRPr lang="zh-CN" altLang="en-US" sz="6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607" name="标题 1"/>
          <p:cNvSpPr>
            <a:spLocks noGrp="1"/>
          </p:cNvSpPr>
          <p:nvPr>
            <p:ph type="ctrTitle"/>
          </p:nvPr>
        </p:nvSpPr>
        <p:spPr bwMode="auto">
          <a:xfrm>
            <a:off x="1143000" y="1500188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latin typeface="黑体" pitchFamily="2" charset="-122"/>
                <a:ea typeface="黑体" pitchFamily="2" charset="-122"/>
              </a:rPr>
              <a:t>Workplace Settings</a:t>
            </a:r>
            <a:endParaRPr lang="zh-CN" altLang="en-US" b="1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71500" y="3000375"/>
            <a:ext cx="6929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… The Chinese currency appreciated 2.8% against the US dollar.</a:t>
            </a:r>
            <a:endParaRPr lang="zh-CN" altLang="en-US" sz="36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ctrTitle"/>
          </p:nvPr>
        </p:nvSpPr>
        <p:spPr bwMode="auto">
          <a:xfrm>
            <a:off x="857250" y="2000250"/>
            <a:ext cx="7500938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latin typeface="黑体" pitchFamily="2" charset="-122"/>
                <a:ea typeface="黑体" pitchFamily="2" charset="-122"/>
              </a:rPr>
              <a:t>Cultural Settings</a:t>
            </a:r>
            <a:endParaRPr lang="zh-CN" altLang="en-US" b="1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 rot="19586748">
            <a:off x="476671" y="1057029"/>
            <a:ext cx="3229377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6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Culture</a:t>
            </a:r>
            <a:endParaRPr lang="zh-CN" altLang="en-US" sz="6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1143000" y="3429000"/>
            <a:ext cx="6929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Where do you live? </a:t>
            </a:r>
            <a:endParaRPr lang="zh-CN" altLang="en-US" sz="60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928662" y="1643050"/>
          <a:ext cx="71438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1000125" y="42862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北外与普特第一期合作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3071813"/>
            <a:ext cx="12144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4500563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1620838"/>
            <a:ext cx="1143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 bwMode="auto">
          <a:xfrm>
            <a:off x="571500" y="42148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b="1" smtClean="0">
                <a:solidFill>
                  <a:srgbClr val="FFC000"/>
                </a:solidFill>
                <a:ea typeface="宋体" charset="-122"/>
              </a:rPr>
              <a:t>4</a:t>
            </a:r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: Where are you now? </a:t>
            </a: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27651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ctrTitle"/>
          </p:nvPr>
        </p:nvSpPr>
        <p:spPr bwMode="auto">
          <a:xfrm>
            <a:off x="571500" y="4857750"/>
            <a:ext cx="7772400" cy="78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800" smtClean="0">
                <a:solidFill>
                  <a:schemeClr val="tx1"/>
                </a:solidFill>
                <a:ea typeface="宋体" charset="-122"/>
              </a:rPr>
              <a:t>eclass.beiwaibest.com</a:t>
            </a:r>
            <a:endParaRPr lang="zh-CN" altLang="en-US" sz="480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36623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71500" y="1571625"/>
            <a:ext cx="7786688" cy="26781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en-US" altLang="zh-CN" sz="24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zh-CN" sz="3600">
                <a:solidFill>
                  <a:schemeClr val="tx1"/>
                </a:solidFill>
                <a:latin typeface="宋体" charset="-122"/>
                <a:cs typeface="Arial" charset="0"/>
              </a:rPr>
              <a:t>测评系统借鉴了国际著名英语词汇研究和教学专家</a:t>
            </a:r>
            <a:r>
              <a:rPr lang="en-US" altLang="zh-CN" sz="3600">
                <a:solidFill>
                  <a:srgbClr val="FFC000"/>
                </a:solidFill>
                <a:latin typeface="宋体" charset="-122"/>
                <a:cs typeface="Arial" charset="0"/>
              </a:rPr>
              <a:t>Paul Nation</a:t>
            </a:r>
            <a:r>
              <a:rPr lang="zh-CN" altLang="en-US" sz="3600">
                <a:solidFill>
                  <a:schemeClr val="tx1"/>
                </a:solidFill>
                <a:latin typeface="宋体" charset="-122"/>
                <a:cs typeface="Arial" charset="0"/>
              </a:rPr>
              <a:t>教授的相关研究成果，运用词汇量这个重要参数对英语水平进行评估，权威可靠。</a:t>
            </a:r>
            <a:endParaRPr lang="zh-CN" altLang="en-US" sz="3600">
              <a:solidFill>
                <a:schemeClr val="tx1"/>
              </a:solidFill>
              <a:latin typeface="宋体" charset="-122"/>
            </a:endParaRPr>
          </a:p>
          <a:p>
            <a:pPr indent="266700" eaLnBrk="0" hangingPunct="0"/>
            <a:r>
              <a:rPr lang="zh-CN" altLang="en-US" sz="24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/>
          <p:cNvSpPr>
            <a:spLocks noChangeArrowheads="1"/>
          </p:cNvSpPr>
          <p:nvPr/>
        </p:nvSpPr>
        <p:spPr bwMode="ltGray">
          <a:xfrm>
            <a:off x="1357313" y="1785938"/>
            <a:ext cx="7143750" cy="122555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1387475" y="3071813"/>
            <a:ext cx="7113588" cy="1289050"/>
          </a:xfrm>
          <a:prstGeom prst="roundRect">
            <a:avLst>
              <a:gd name="adj" fmla="val 1622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ltGray">
          <a:xfrm>
            <a:off x="1387475" y="4429125"/>
            <a:ext cx="7113588" cy="1225550"/>
          </a:xfrm>
          <a:prstGeom prst="roundRect">
            <a:avLst>
              <a:gd name="adj" fmla="val 2201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gray">
          <a:xfrm>
            <a:off x="3000375" y="1928813"/>
            <a:ext cx="52149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ltGray">
          <a:xfrm>
            <a:off x="566742" y="195263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black">
          <a:xfrm>
            <a:off x="714375" y="2000250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90554" y="3241680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ltGray">
          <a:xfrm>
            <a:off x="579442" y="4572005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9712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55963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06925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Rectangle 6"/>
          <p:cNvSpPr>
            <a:spLocks noChangeArrowheads="1"/>
          </p:cNvSpPr>
          <p:nvPr/>
        </p:nvSpPr>
        <p:spPr bwMode="gray">
          <a:xfrm>
            <a:off x="2928938" y="3286125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 going?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57368" name="Rectangle 6"/>
          <p:cNvSpPr>
            <a:spLocks noChangeArrowheads="1"/>
          </p:cNvSpPr>
          <p:nvPr/>
        </p:nvSpPr>
        <p:spPr bwMode="gray">
          <a:xfrm>
            <a:off x="2928938" y="4572000"/>
            <a:ext cx="5429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How can you get there?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928688" y="5000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Where Is the Light? 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black">
          <a:xfrm>
            <a:off x="785813" y="3286125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black">
          <a:xfrm>
            <a:off x="785813" y="4643438"/>
            <a:ext cx="1695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剪去单角的矩形 19"/>
          <p:cNvSpPr/>
          <p:nvPr/>
        </p:nvSpPr>
        <p:spPr bwMode="auto">
          <a:xfrm>
            <a:off x="5214938" y="2286000"/>
            <a:ext cx="2214562" cy="1500188"/>
          </a:xfrm>
          <a:prstGeom prst="snip1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1" name="剪去单角的矩形 20"/>
          <p:cNvSpPr/>
          <p:nvPr/>
        </p:nvSpPr>
        <p:spPr bwMode="auto">
          <a:xfrm>
            <a:off x="5226050" y="3789363"/>
            <a:ext cx="2214563" cy="1500187"/>
          </a:xfrm>
          <a:prstGeom prst="snip1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" name="剪去单角的矩形 17"/>
          <p:cNvSpPr/>
          <p:nvPr/>
        </p:nvSpPr>
        <p:spPr bwMode="auto">
          <a:xfrm>
            <a:off x="5143500" y="785813"/>
            <a:ext cx="2214563" cy="1500187"/>
          </a:xfrm>
          <a:prstGeom prst="snip1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ea typeface="宋体" pitchFamily="2" charset="-122"/>
            </a:endParaRPr>
          </a:p>
        </p:txBody>
      </p:sp>
      <p:pic>
        <p:nvPicPr>
          <p:cNvPr id="30725" name="Picture 4" descr="http://t7.baidu.com/it/u=2091878631,3899712887&amp;gp=-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228600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t1.baidu.com/it/u=3575850320,3888689256&amp;gp=2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7858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http://t2.baidu.com/it/u=3621172217,3129885912&amp;gp=1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8" y="3786188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12"/>
          <p:cNvSpPr txBox="1">
            <a:spLocks noChangeArrowheads="1"/>
          </p:cNvSpPr>
          <p:nvPr/>
        </p:nvSpPr>
        <p:spPr bwMode="auto">
          <a:xfrm>
            <a:off x="5214938" y="1071563"/>
            <a:ext cx="2100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ea typeface="黑体" pitchFamily="2" charset="-122"/>
              </a:rPr>
              <a:t>Further education</a:t>
            </a:r>
            <a:endParaRPr lang="zh-CN" altLang="en-US" sz="280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13327" name="TextBox 13"/>
          <p:cNvSpPr txBox="1">
            <a:spLocks noChangeArrowheads="1"/>
          </p:cNvSpPr>
          <p:nvPr/>
        </p:nvSpPr>
        <p:spPr bwMode="auto">
          <a:xfrm>
            <a:off x="5072063" y="2500313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ea typeface="黑体" pitchFamily="2" charset="-122"/>
              </a:rPr>
              <a:t>Work opportunities</a:t>
            </a:r>
            <a:endParaRPr lang="zh-CN" altLang="en-US" sz="280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13329" name="TextBox 15"/>
          <p:cNvSpPr txBox="1">
            <a:spLocks noChangeArrowheads="1"/>
          </p:cNvSpPr>
          <p:nvPr/>
        </p:nvSpPr>
        <p:spPr bwMode="auto">
          <a:xfrm>
            <a:off x="5143500" y="41433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ea typeface="黑体" pitchFamily="2" charset="-122"/>
              </a:rPr>
              <a:t>Leisure     activities</a:t>
            </a:r>
          </a:p>
        </p:txBody>
      </p:sp>
      <p:pic>
        <p:nvPicPr>
          <p:cNvPr id="30731" name="Picture 39" descr="b_D4DB5C04690311BC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400000">
            <a:off x="-1250950" y="2108200"/>
            <a:ext cx="68691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  <p:bldP spid="133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57250" y="28575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Domestic English Certificates</a:t>
            </a:r>
            <a:endParaRPr lang="zh-CN" altLang="en-US" sz="4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71625" y="1214438"/>
            <a:ext cx="592931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CET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（大学英语四、六级）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TEM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（高校英语专业四、八级）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PETS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（公共英语等级证书）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BETS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（北京英语等级证书）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CATTI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（中国翻译专业资格水平考试）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NAETI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（中国外语翻译证书考试）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SIA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（上海市外语口译证书考试）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FECT </a:t>
            </a:r>
            <a:r>
              <a:rPr lang="zh-CN" altLang="en-US" sz="24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（金融专业英语证书）</a:t>
            </a:r>
            <a:endParaRPr lang="en-US" altLang="zh-CN" sz="240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285750" y="357188"/>
            <a:ext cx="8572500" cy="646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International English Certificates</a:t>
            </a:r>
            <a:endParaRPr lang="zh-CN" altLang="en-US" sz="36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285750" y="3286125"/>
            <a:ext cx="4286250" cy="4826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>
              <a:lnSpc>
                <a:spcPct val="150000"/>
              </a:lnSpc>
              <a:spcAft>
                <a:spcPct val="35000"/>
              </a:spcAft>
            </a:pPr>
            <a:r>
              <a:rPr kumimoji="0" lang="en-GB" altLang="zh-CN" sz="17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English for Academic Purpose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750" y="1285875"/>
            <a:ext cx="4286250" cy="482183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>
              <a:lnSpc>
                <a:spcPct val="150000"/>
              </a:lnSpc>
              <a:spcAft>
                <a:spcPct val="35000"/>
              </a:spcAft>
            </a:pPr>
            <a:r>
              <a:rPr kumimoji="0" lang="en-GB" altLang="zh-CN" sz="17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General English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643438" y="1285875"/>
            <a:ext cx="4286250" cy="482183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>
              <a:lnSpc>
                <a:spcPct val="150000"/>
              </a:lnSpc>
              <a:spcAft>
                <a:spcPct val="35000"/>
              </a:spcAft>
            </a:pPr>
            <a:r>
              <a:rPr kumimoji="0" lang="en-GB" altLang="zh-CN" sz="17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English for Specific Purpose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" y="3714750"/>
            <a:ext cx="428625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IELTS</a:t>
            </a:r>
            <a:r>
              <a:rPr kumimoji="0" lang="en-GB" altLang="zh-CN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 </a:t>
            </a:r>
            <a:r>
              <a:rPr kumimoji="0"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雅思 </a:t>
            </a:r>
            <a:r>
              <a:rPr kumimoji="0" lang="en-US" altLang="zh-CN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/ </a:t>
            </a: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TOEFL</a:t>
            </a:r>
            <a:r>
              <a:rPr kumimoji="0" lang="en-GB" altLang="zh-CN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托福</a:t>
            </a:r>
            <a:r>
              <a:rPr kumimoji="0" lang="en-US" altLang="zh-CN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/</a:t>
            </a:r>
            <a:r>
              <a:rPr kumimoji="0" lang="en-US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PTE</a:t>
            </a:r>
            <a:r>
              <a:rPr kumimoji="0"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培生</a:t>
            </a: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FCE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First Certificate in English</a:t>
            </a:r>
          </a:p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CAE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Certificate in Advanced English</a:t>
            </a:r>
          </a:p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CPE 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Certificate of Proficiency in English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5750" y="1714500"/>
            <a:ext cx="428625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YLE    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Young learner English</a:t>
            </a:r>
          </a:p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KET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Key English Test</a:t>
            </a:r>
          </a:p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PET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Preliminary English Test</a:t>
            </a:r>
          </a:p>
          <a:p>
            <a:pPr defTabSz="762000"/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FCE for schools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	First Certificate in English for schools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3438" y="1714500"/>
            <a:ext cx="4286250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762000">
              <a:buFont typeface="Arial" charset="0"/>
              <a:buChar char="•"/>
            </a:pP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BEC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剑桥商务英语</a:t>
            </a:r>
            <a:endParaRPr kumimoji="0" lang="en-US" altLang="zh-CN" sz="2000" dirty="0">
              <a:latin typeface="黑体" pitchFamily="2" charset="-122"/>
              <a:ea typeface="黑体" pitchFamily="2" charset="-122"/>
            </a:endParaRPr>
          </a:p>
          <a:p>
            <a:pPr defTabSz="762000">
              <a:buFont typeface="Arial" charset="0"/>
              <a:buChar char="•"/>
            </a:pP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BULATS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博思职业外语水平测试</a:t>
            </a:r>
            <a:endParaRPr kumimoji="0" lang="en-US" altLang="zh-CN" sz="2000" dirty="0">
              <a:latin typeface="黑体" pitchFamily="2" charset="-122"/>
              <a:ea typeface="黑体" pitchFamily="2" charset="-122"/>
            </a:endParaRPr>
          </a:p>
          <a:p>
            <a:pPr defTabSz="762000">
              <a:buFont typeface="Arial" charset="0"/>
              <a:buChar char="•"/>
            </a:pP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ICFE</a:t>
            </a:r>
            <a:r>
              <a:rPr kumimoji="0" lang="en-GB" altLang="zh-CN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剑桥国际财经英语证书</a:t>
            </a:r>
            <a:r>
              <a:rPr kumimoji="0"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endParaRPr kumimoji="0" lang="en-GB" altLang="zh-CN" sz="2000" dirty="0">
              <a:latin typeface="黑体" pitchFamily="2" charset="-122"/>
              <a:ea typeface="黑体" pitchFamily="2" charset="-122"/>
            </a:endParaRPr>
          </a:p>
          <a:p>
            <a:pPr defTabSz="762000">
              <a:buFont typeface="Arial" charset="0"/>
              <a:buChar char="•"/>
            </a:pPr>
            <a:r>
              <a:rPr kumimoji="0" lang="en-GB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ILEC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剑桥法律英语国际证书</a:t>
            </a:r>
            <a:endParaRPr kumimoji="0" lang="en-US" altLang="zh-CN" sz="2000" dirty="0">
              <a:latin typeface="黑体" pitchFamily="2" charset="-122"/>
              <a:ea typeface="黑体" pitchFamily="2" charset="-122"/>
            </a:endParaRPr>
          </a:p>
          <a:p>
            <a:pPr defTabSz="762000">
              <a:buFont typeface="Arial" charset="0"/>
              <a:buChar char="•"/>
            </a:pPr>
            <a:r>
              <a:rPr kumimoji="0" lang="en-US" altLang="zh-CN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en-US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TOEIC</a:t>
            </a:r>
            <a:r>
              <a:rPr kumimoji="0" lang="en-US" altLang="zh-CN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美国托业（国际交流英语测评）</a:t>
            </a:r>
            <a:endParaRPr kumimoji="0" lang="en-GB" altLang="zh-CN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4643438" y="3643313"/>
            <a:ext cx="4286250" cy="482183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>
              <a:lnSpc>
                <a:spcPct val="150000"/>
              </a:lnSpc>
              <a:spcAft>
                <a:spcPct val="35000"/>
              </a:spcAft>
            </a:pPr>
            <a:r>
              <a:rPr kumimoji="0" lang="en-GB" altLang="zh-CN" sz="17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Teaching Qualifications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4071938"/>
            <a:ext cx="428625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762000"/>
            <a:r>
              <a:rPr kumimoji="0" lang="en-GB" altLang="zh-CN" sz="200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TKT </a:t>
            </a:r>
            <a:r>
              <a:rPr kumimoji="0" lang="en-GB" altLang="zh-CN" sz="2000">
                <a:latin typeface="黑体" pitchFamily="2" charset="-122"/>
                <a:ea typeface="黑体" pitchFamily="2" charset="-122"/>
              </a:rPr>
              <a:t> </a:t>
            </a:r>
            <a:r>
              <a:rPr kumimoji="0" lang="zh-CN" altLang="en-US" sz="2000">
                <a:latin typeface="黑体" pitchFamily="2" charset="-122"/>
                <a:ea typeface="黑体" pitchFamily="2" charset="-122"/>
              </a:rPr>
              <a:t>剑桥语言教学能力证书</a:t>
            </a:r>
            <a:endParaRPr kumimoji="0" lang="en-US" altLang="zh-CN" sz="2000">
              <a:latin typeface="黑体" pitchFamily="2" charset="-122"/>
              <a:ea typeface="黑体" pitchFamily="2" charset="-122"/>
            </a:endParaRPr>
          </a:p>
          <a:p>
            <a:pPr defTabSz="762000"/>
            <a:r>
              <a:rPr kumimoji="0" lang="en-US" altLang="zh-CN" sz="200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CELTA/DELTA /TESOL/TEFL</a:t>
            </a:r>
            <a:endParaRPr kumimoji="0" lang="en-GB" altLang="zh-CN" sz="200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 animBg="1"/>
      <p:bldP spid="18" grpId="0" animBg="1"/>
      <p:bldP spid="19" grpId="0" animBg="1"/>
      <p:bldP spid="20" grpId="0" build="p" animBg="1"/>
      <p:bldP spid="21" grpId="0" build="p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44000" cy="51720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下箭头 5"/>
          <p:cNvSpPr/>
          <p:nvPr/>
        </p:nvSpPr>
        <p:spPr bwMode="auto">
          <a:xfrm>
            <a:off x="928662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剑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少</a:t>
            </a:r>
          </a:p>
        </p:txBody>
      </p:sp>
      <p:sp>
        <p:nvSpPr>
          <p:cNvPr id="7" name="下箭头 6"/>
          <p:cNvSpPr/>
          <p:nvPr/>
        </p:nvSpPr>
        <p:spPr bwMode="auto">
          <a:xfrm>
            <a:off x="1928794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剑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五</a:t>
            </a:r>
          </a:p>
        </p:txBody>
      </p:sp>
      <p:sp>
        <p:nvSpPr>
          <p:cNvPr id="8" name="下箭头 7"/>
          <p:cNvSpPr/>
          <p:nvPr/>
        </p:nvSpPr>
        <p:spPr bwMode="auto">
          <a:xfrm>
            <a:off x="2928926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剑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五</a:t>
            </a:r>
          </a:p>
        </p:txBody>
      </p:sp>
      <p:sp>
        <p:nvSpPr>
          <p:cNvPr id="9" name="下箭头 8"/>
          <p:cNvSpPr/>
          <p:nvPr/>
        </p:nvSpPr>
        <p:spPr bwMode="auto">
          <a:xfrm>
            <a:off x="3929058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务</a:t>
            </a:r>
          </a:p>
        </p:txBody>
      </p:sp>
      <p:sp>
        <p:nvSpPr>
          <p:cNvPr id="10" name="下箭头 9"/>
          <p:cNvSpPr/>
          <p:nvPr/>
        </p:nvSpPr>
        <p:spPr bwMode="auto">
          <a:xfrm>
            <a:off x="4929190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法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律</a:t>
            </a:r>
          </a:p>
        </p:txBody>
      </p:sp>
      <p:sp>
        <p:nvSpPr>
          <p:cNvPr id="11" name="下箭头 10"/>
          <p:cNvSpPr/>
          <p:nvPr/>
        </p:nvSpPr>
        <p:spPr bwMode="auto">
          <a:xfrm>
            <a:off x="5929322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财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经</a:t>
            </a:r>
          </a:p>
        </p:txBody>
      </p:sp>
      <p:sp>
        <p:nvSpPr>
          <p:cNvPr id="12" name="下箭头 11"/>
          <p:cNvSpPr/>
          <p:nvPr/>
        </p:nvSpPr>
        <p:spPr bwMode="auto">
          <a:xfrm>
            <a:off x="6858016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博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思</a:t>
            </a:r>
          </a:p>
        </p:txBody>
      </p:sp>
      <p:sp>
        <p:nvSpPr>
          <p:cNvPr id="13" name="下箭头 12"/>
          <p:cNvSpPr/>
          <p:nvPr/>
        </p:nvSpPr>
        <p:spPr bwMode="auto">
          <a:xfrm>
            <a:off x="7786710" y="0"/>
            <a:ext cx="1071570" cy="12144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雅</a:t>
            </a:r>
            <a:endParaRPr kumimoji="0" lang="en-US" altLang="zh-CN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kumimoji="0"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思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57188" y="2643188"/>
            <a:ext cx="8786812" cy="6477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 bwMode="auto">
          <a:xfrm>
            <a:off x="571500" y="40005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b="1" smtClean="0">
                <a:solidFill>
                  <a:srgbClr val="FFC000"/>
                </a:solidFill>
                <a:ea typeface="宋体" charset="-122"/>
              </a:rPr>
              <a:t>5</a:t>
            </a:r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: What is your short-term and long-term goal?</a:t>
            </a: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34819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/>
          <p:cNvSpPr>
            <a:spLocks noChangeArrowheads="1"/>
          </p:cNvSpPr>
          <p:nvPr/>
        </p:nvSpPr>
        <p:spPr bwMode="ltGray">
          <a:xfrm>
            <a:off x="1357313" y="1785938"/>
            <a:ext cx="7143750" cy="122555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1387475" y="3071813"/>
            <a:ext cx="7113588" cy="1289050"/>
          </a:xfrm>
          <a:prstGeom prst="roundRect">
            <a:avLst>
              <a:gd name="adj" fmla="val 1622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ltGray">
          <a:xfrm>
            <a:off x="1387475" y="4429125"/>
            <a:ext cx="7113588" cy="1225550"/>
          </a:xfrm>
          <a:prstGeom prst="roundRect">
            <a:avLst>
              <a:gd name="adj" fmla="val 2201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gray">
          <a:xfrm>
            <a:off x="3000375" y="1928813"/>
            <a:ext cx="52149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ltGray">
          <a:xfrm>
            <a:off x="566742" y="195263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black">
          <a:xfrm>
            <a:off x="714375" y="2000250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90554" y="3241680"/>
            <a:ext cx="2035175" cy="93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ltGray">
          <a:xfrm>
            <a:off x="579442" y="4572005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35856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55963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06925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Rectangle 6"/>
          <p:cNvSpPr>
            <a:spLocks noChangeArrowheads="1"/>
          </p:cNvSpPr>
          <p:nvPr/>
        </p:nvSpPr>
        <p:spPr bwMode="gray">
          <a:xfrm>
            <a:off x="2928938" y="3286125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Where are you going?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57368" name="Rectangle 6"/>
          <p:cNvSpPr>
            <a:spLocks noChangeArrowheads="1"/>
          </p:cNvSpPr>
          <p:nvPr/>
        </p:nvSpPr>
        <p:spPr bwMode="gray">
          <a:xfrm>
            <a:off x="2928938" y="4572000"/>
            <a:ext cx="5429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How can you get there?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928688" y="5000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Where Is the Light? 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black">
          <a:xfrm>
            <a:off x="785813" y="3286125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black">
          <a:xfrm>
            <a:off x="785813" y="4643438"/>
            <a:ext cx="1695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40750" cy="857250"/>
          </a:xfrm>
        </p:spPr>
        <p:txBody>
          <a:bodyPr/>
          <a:lstStyle/>
          <a:p>
            <a:pPr>
              <a:defRPr/>
            </a:pPr>
            <a:r>
              <a:rPr kumimoji="1" lang="en-US" altLang="zh-CN" sz="3600" b="1" kern="1200" dirty="0" smtClean="0">
                <a:solidFill>
                  <a:schemeClr val="tx1"/>
                </a:solidFill>
                <a:latin typeface="+mn-lt"/>
                <a:ea typeface="黑体" pitchFamily="49" charset="-122"/>
                <a:cs typeface="+mn-cs"/>
              </a:rPr>
              <a:t>2. Conduct an </a:t>
            </a:r>
            <a:r>
              <a:rPr kumimoji="1" lang="en-US" altLang="zh-CN" sz="3600" b="1" kern="1200" dirty="0" smtClean="0">
                <a:solidFill>
                  <a:srgbClr val="FFC000"/>
                </a:solidFill>
                <a:latin typeface="Comic Sans MS" pitchFamily="66" charset="0"/>
                <a:ea typeface="黑体" pitchFamily="49" charset="-122"/>
                <a:cs typeface="+mn-cs"/>
              </a:rPr>
              <a:t>Action Research</a:t>
            </a:r>
            <a:endParaRPr kumimoji="1" lang="en-US" altLang="zh-CN" sz="3600" b="1" kern="1200" dirty="0">
              <a:solidFill>
                <a:srgbClr val="FFC000"/>
              </a:solidFill>
              <a:latin typeface="Comic Sans MS" pitchFamily="66" charset="0"/>
              <a:ea typeface="黑体" pitchFamily="49" charset="-122"/>
              <a:cs typeface="+mn-cs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1674813"/>
            <a:ext cx="7524750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zh-CN" altLang="en-US" i="1">
                <a:solidFill>
                  <a:schemeClr val="tx1"/>
                </a:solidFill>
              </a:rPr>
              <a:t>学生：老师，我英语听力特差。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zh-CN" altLang="en-US" i="1">
                <a:solidFill>
                  <a:schemeClr val="tx1"/>
                </a:solidFill>
              </a:rPr>
              <a:t>老师：怎么差了？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zh-CN" altLang="en-US" i="1">
                <a:solidFill>
                  <a:schemeClr val="tx1"/>
                </a:solidFill>
              </a:rPr>
              <a:t>学生：听不懂。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zh-CN" altLang="en-US" i="1">
                <a:solidFill>
                  <a:schemeClr val="tx1"/>
                </a:solidFill>
              </a:rPr>
              <a:t>老师：怎么听不懂了？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zh-CN" altLang="en-US" i="1">
                <a:solidFill>
                  <a:schemeClr val="tx1"/>
                </a:solidFill>
              </a:rPr>
              <a:t>学生：</a:t>
            </a:r>
            <a:r>
              <a:rPr kumimoji="0" lang="en-US" altLang="zh-CN" i="1">
                <a:solidFill>
                  <a:schemeClr val="tx1"/>
                </a:solidFill>
              </a:rPr>
              <a:t>…【</a:t>
            </a:r>
            <a:r>
              <a:rPr kumimoji="0" lang="zh-CN" altLang="en-US" i="1">
                <a:solidFill>
                  <a:schemeClr val="tx1"/>
                </a:solidFill>
              </a:rPr>
              <a:t>如果你是他，你怎么回答？</a:t>
            </a:r>
            <a:r>
              <a:rPr kumimoji="0" lang="en-US" altLang="zh-CN" i="1">
                <a:solidFill>
                  <a:schemeClr val="tx1"/>
                </a:solidFill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71500" y="428625"/>
          <a:ext cx="7858125" cy="1443038"/>
        </p:xfrm>
        <a:graphic>
          <a:graphicData uri="http://schemas.openxmlformats.org/presentationml/2006/ole">
            <p:oleObj spid="_x0000_s1026" name="位图图像" r:id="rId4" imgW="7478169" imgH="2486372" progId="PBrush">
              <p:embed/>
            </p:oleObj>
          </a:graphicData>
        </a:graphic>
      </p:graphicFrame>
      <p:sp>
        <p:nvSpPr>
          <p:cNvPr id="5" name="椭圆 3"/>
          <p:cNvSpPr>
            <a:spLocks noChangeArrowheads="1"/>
          </p:cNvSpPr>
          <p:nvPr/>
        </p:nvSpPr>
        <p:spPr bwMode="auto">
          <a:xfrm>
            <a:off x="571472" y="2357430"/>
            <a:ext cx="1428750" cy="908864"/>
          </a:xfrm>
          <a:prstGeom prst="ellipse">
            <a:avLst/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/>
                </a:solidFill>
              </a:rPr>
              <a:t>400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571472" y="4000504"/>
            <a:ext cx="1428750" cy="995363"/>
          </a:xfrm>
          <a:prstGeom prst="ellipse">
            <a:avLst/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/>
                </a:solidFill>
              </a:rPr>
              <a:t>54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2500313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宋体" charset="-122"/>
                <a:cs typeface="Times New Roman" pitchFamily="18" charset="0"/>
              </a:rPr>
              <a:t>Cradle of Diplomats </a:t>
            </a:r>
            <a:r>
              <a:rPr lang="zh-CN" altLang="en-US">
                <a:solidFill>
                  <a:schemeClr val="tx1"/>
                </a:solidFill>
                <a:latin typeface="宋体" charset="-122"/>
                <a:cs typeface="Times New Roman" pitchFamily="18" charset="0"/>
              </a:rPr>
              <a:t>外交官的摇篮。</a:t>
            </a:r>
            <a:endParaRPr lang="en-US" altLang="zh-CN">
              <a:solidFill>
                <a:schemeClr val="tx1"/>
              </a:solidFill>
              <a:latin typeface="宋体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63" y="3286125"/>
            <a:ext cx="6572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宋体" charset="-122"/>
                <a:cs typeface="Times New Roman" pitchFamily="18" charset="0"/>
              </a:rPr>
              <a:t>Wherever a five-starred red flag is flying, there are Beiwai alumni. </a:t>
            </a:r>
          </a:p>
          <a:p>
            <a:r>
              <a:rPr lang="zh-CN" altLang="en-US">
                <a:solidFill>
                  <a:schemeClr val="tx1"/>
                </a:solidFill>
                <a:latin typeface="宋体" charset="-122"/>
                <a:cs typeface="Times New Roman" pitchFamily="18" charset="0"/>
              </a:rPr>
              <a:t>凡是有五星红旗飘扬的地方，就有北外人的身影。</a:t>
            </a:r>
            <a:endParaRPr lang="en-US" altLang="zh-CN">
              <a:solidFill>
                <a:schemeClr val="tx1"/>
              </a:solidFill>
              <a:latin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0" y="571500"/>
            <a:ext cx="51435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Identify the Problem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500" y="1928813"/>
            <a:ext cx="8001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>
                <a:solidFill>
                  <a:schemeClr val="tx1"/>
                </a:solidFill>
              </a:rPr>
              <a:t>What makes your comprehension difficult?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 i="1">
                <a:solidFill>
                  <a:schemeClr val="tx1"/>
                </a:solidFill>
              </a:rPr>
              <a:t>Example 1: Who is going to </a:t>
            </a:r>
            <a:r>
              <a:rPr kumimoji="0" lang="en-US" altLang="zh-CN" sz="2800" i="1">
                <a:solidFill>
                  <a:srgbClr val="FFC000"/>
                </a:solidFill>
              </a:rPr>
              <a:t>peruse</a:t>
            </a:r>
            <a:r>
              <a:rPr kumimoji="0" lang="en-US" altLang="zh-CN" sz="2800" i="1">
                <a:solidFill>
                  <a:schemeClr val="tx1"/>
                </a:solidFill>
              </a:rPr>
              <a:t> this?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 i="1">
                <a:solidFill>
                  <a:schemeClr val="tx1"/>
                </a:solidFill>
              </a:rPr>
              <a:t>Example 2: He was </a:t>
            </a:r>
            <a:r>
              <a:rPr kumimoji="0" lang="en-US" altLang="zh-CN" sz="2800" i="1">
                <a:solidFill>
                  <a:srgbClr val="FFC000"/>
                </a:solidFill>
              </a:rPr>
              <a:t>taken to the cleaner’s</a:t>
            </a:r>
            <a:r>
              <a:rPr kumimoji="0" lang="en-US" altLang="zh-CN" sz="2800" i="1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 i="1">
                <a:solidFill>
                  <a:schemeClr val="tx1"/>
                </a:solidFill>
              </a:rPr>
              <a:t>Example 3: The </a:t>
            </a:r>
            <a:r>
              <a:rPr kumimoji="0" lang="en-US" altLang="zh-CN" sz="2800" i="1">
                <a:solidFill>
                  <a:srgbClr val="FFC000"/>
                </a:solidFill>
              </a:rPr>
              <a:t>dessert</a:t>
            </a:r>
            <a:r>
              <a:rPr kumimoji="0" lang="en-US" altLang="zh-CN" sz="2800" i="1">
                <a:solidFill>
                  <a:schemeClr val="tx1"/>
                </a:solidFill>
              </a:rPr>
              <a:t> tastes wonderful. ( /’de s</a:t>
            </a:r>
            <a:r>
              <a:rPr kumimoji="0" lang="en-US" altLang="zh-CN" sz="2800" i="1">
                <a:solidFill>
                  <a:schemeClr val="tx1"/>
                </a:solidFill>
                <a:sym typeface="Symbol" pitchFamily="18" charset="2"/>
              </a:rPr>
              <a:t>:t/ /di’s :t/</a:t>
            </a:r>
            <a:r>
              <a:rPr kumimoji="0" lang="en-US" altLang="zh-CN" sz="2800" i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785786" y="357166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1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0" y="857250"/>
            <a:ext cx="51435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Identify the Problem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500" y="2428875"/>
            <a:ext cx="8001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 i="1">
                <a:solidFill>
                  <a:schemeClr val="tx1"/>
                </a:solidFill>
              </a:rPr>
              <a:t>Example 4: I’ll meet you at </a:t>
            </a:r>
            <a:r>
              <a:rPr kumimoji="0" lang="en-US" altLang="zh-CN" sz="2800" i="1">
                <a:solidFill>
                  <a:srgbClr val="FFC000"/>
                </a:solidFill>
              </a:rPr>
              <a:t>lunch hour</a:t>
            </a:r>
            <a:r>
              <a:rPr kumimoji="0" lang="en-US" altLang="zh-CN" sz="2800" i="1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 i="1">
                <a:solidFill>
                  <a:schemeClr val="tx1"/>
                </a:solidFill>
              </a:rPr>
              <a:t>Example 5: You understand and comprehend everything but fail to provide a correct answer in the exercise. (eg. multiple-choice questions, blank-filling exercise)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785786" y="64291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1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500188"/>
            <a:ext cx="7391400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smtClean="0">
                <a:solidFill>
                  <a:schemeClr val="tx1"/>
                </a:solidFill>
                <a:ea typeface="宋体" charset="-122"/>
              </a:rPr>
              <a:t>Example 6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14375" y="2143125"/>
            <a:ext cx="7696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</a:rPr>
              <a:t>出租车司机开车太野，于是我和他有了这段对话：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我：你开得太快了，几分了？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司机：没分。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我：有人呀？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司机：没人。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我：那怎么可能。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tx1"/>
                </a:solidFill>
              </a:rPr>
              <a:t>司机：真的，头上还有星儿呢。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785786" y="357166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1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43188" y="571500"/>
            <a:ext cx="5143500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zh-CN" sz="4000" kern="0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Identify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8938" y="500063"/>
            <a:ext cx="5183187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Analyze the Problem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0063" y="1643063"/>
            <a:ext cx="821531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>
                <a:solidFill>
                  <a:schemeClr val="tx1"/>
                </a:solidFill>
              </a:rPr>
              <a:t>You fail to understand a piece of listening because: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kumimoji="0" lang="en-US" altLang="zh-CN" sz="2800">
                <a:solidFill>
                  <a:schemeClr val="tx1"/>
                </a:solidFill>
              </a:rPr>
              <a:t>You have new words or phrases in it. </a:t>
            </a:r>
            <a:r>
              <a:rPr kumimoji="0" lang="en-US" altLang="zh-CN" sz="2800">
                <a:solidFill>
                  <a:srgbClr val="FFC000"/>
                </a:solidFill>
              </a:rPr>
              <a:t>(Vocabulary problem)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kumimoji="0" lang="en-US" altLang="zh-CN" sz="2800">
                <a:solidFill>
                  <a:schemeClr val="tx1"/>
                </a:solidFill>
              </a:rPr>
              <a:t>You have been mispronouncing words so that you can not establish meanings. </a:t>
            </a:r>
            <a:r>
              <a:rPr kumimoji="0" lang="en-US" altLang="zh-CN" sz="2800">
                <a:solidFill>
                  <a:srgbClr val="FFC000"/>
                </a:solidFill>
              </a:rPr>
              <a:t>(Pronunciation problem)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kumimoji="0" lang="en-US" altLang="zh-CN" sz="2800">
                <a:solidFill>
                  <a:schemeClr val="tx1"/>
                </a:solidFill>
              </a:rPr>
              <a:t>You miss out the linkage</a:t>
            </a:r>
            <a:r>
              <a:rPr kumimoji="0" lang="en-US" altLang="zh-CN" sz="2800">
                <a:solidFill>
                  <a:srgbClr val="FFC000"/>
                </a:solidFill>
              </a:rPr>
              <a:t>. (Pronunciation problem)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1071538" y="28572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2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8938" y="500063"/>
            <a:ext cx="5183187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Analyze the Problem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625" y="2071688"/>
            <a:ext cx="82153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 startAt="4"/>
            </a:pPr>
            <a:r>
              <a:rPr kumimoji="0" lang="en-US" altLang="zh-CN" sz="2800">
                <a:solidFill>
                  <a:schemeClr val="tx1"/>
                </a:solidFill>
              </a:rPr>
              <a:t>You misunderstand the questions or you can’t read fast. </a:t>
            </a:r>
            <a:r>
              <a:rPr kumimoji="0" lang="en-US" altLang="zh-CN" sz="2800">
                <a:solidFill>
                  <a:srgbClr val="FFC000"/>
                </a:solidFill>
              </a:rPr>
              <a:t>(Reading problem)</a:t>
            </a:r>
          </a:p>
          <a:p>
            <a:pPr marL="514350" indent="-51435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 startAt="4"/>
            </a:pPr>
            <a:r>
              <a:rPr kumimoji="0" lang="en-US" altLang="zh-CN" sz="2800">
                <a:solidFill>
                  <a:schemeClr val="tx1"/>
                </a:solidFill>
              </a:rPr>
              <a:t>You don’t know how to give a summary comment to fill in the blank. </a:t>
            </a:r>
            <a:r>
              <a:rPr kumimoji="0" lang="en-US" altLang="zh-CN" sz="2800">
                <a:solidFill>
                  <a:srgbClr val="FFC000"/>
                </a:solidFill>
              </a:rPr>
              <a:t>(Writing problem)</a:t>
            </a:r>
          </a:p>
          <a:p>
            <a:pPr marL="514350" indent="-514350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 startAt="4"/>
            </a:pPr>
            <a:r>
              <a:rPr kumimoji="0" lang="en-US" altLang="zh-CN" sz="2800">
                <a:solidFill>
                  <a:schemeClr val="tx1"/>
                </a:solidFill>
              </a:rPr>
              <a:t>You lack background information. </a:t>
            </a:r>
            <a:r>
              <a:rPr kumimoji="0" lang="en-US" altLang="zh-CN" sz="2800">
                <a:solidFill>
                  <a:srgbClr val="FFC000"/>
                </a:solidFill>
              </a:rPr>
              <a:t>(Context problem)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1071538" y="28572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2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8938" y="500063"/>
            <a:ext cx="5429250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zh-CN" sz="4000" kern="0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Make an Action Plan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85813" y="150018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400">
                <a:solidFill>
                  <a:schemeClr val="tx1"/>
                </a:solidFill>
              </a:rPr>
              <a:t>For this month, I will analyze all my listening performances to identify my problem. </a:t>
            </a:r>
          </a:p>
        </p:txBody>
      </p:sp>
      <p:sp>
        <p:nvSpPr>
          <p:cNvPr id="5" name="右箭头 4"/>
          <p:cNvSpPr/>
          <p:nvPr/>
        </p:nvSpPr>
        <p:spPr bwMode="auto">
          <a:xfrm>
            <a:off x="1071538" y="28572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3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71500" y="2571750"/>
          <a:ext cx="7715304" cy="314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  <a:gridCol w="1285884"/>
              </a:tblGrid>
              <a:tr h="52387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Ln</a:t>
                      </a:r>
                      <a:endParaRPr lang="zh-CN" altLang="en-U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P1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P2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P3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Pn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313" y="500063"/>
            <a:ext cx="6643687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Design Practical Activities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kumimoji="0" lang="zh-CN" altLang="zh-CN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57188" y="1571625"/>
            <a:ext cx="84724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Vocabulary problem (words/phrases)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Pronunciation problem (individual word pronunciation / mispronunciation / linkage)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Reading comprehension problem (vocabulary / grammar / culture)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Reading speed problem 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Writing problem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70000"/>
              <a:buFontTx/>
              <a:buAutoNum type="arabicPeriod"/>
            </a:pPr>
            <a:r>
              <a:rPr kumimoji="0" lang="en-US" altLang="zh-CN" sz="2400">
                <a:solidFill>
                  <a:schemeClr val="tx1"/>
                </a:solidFill>
              </a:rPr>
              <a:t> Background information problem</a:t>
            </a:r>
          </a:p>
        </p:txBody>
      </p:sp>
      <p:sp>
        <p:nvSpPr>
          <p:cNvPr id="5" name="右箭头 4"/>
          <p:cNvSpPr/>
          <p:nvPr/>
        </p:nvSpPr>
        <p:spPr bwMode="auto">
          <a:xfrm>
            <a:off x="785786" y="28572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4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7438" y="500063"/>
            <a:ext cx="544195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Evaluate Progress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1674813"/>
            <a:ext cx="7086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>
                <a:solidFill>
                  <a:schemeClr val="tx1"/>
                </a:solidFill>
              </a:rPr>
              <a:t>At the completion of Step 4, check my progress by comparing my current performance with my performance recorded in Step 3.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>
                <a:solidFill>
                  <a:schemeClr val="tx1"/>
                </a:solidFill>
              </a:rPr>
              <a:t>If I made much progress, I will turn to deal with another major problem.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0" lang="en-US" altLang="zh-CN" sz="2800">
                <a:solidFill>
                  <a:schemeClr val="tx1"/>
                </a:solidFill>
              </a:rPr>
              <a:t>If not, I should keep to my practical activities or try some new ones.</a:t>
            </a:r>
          </a:p>
        </p:txBody>
      </p:sp>
      <p:sp>
        <p:nvSpPr>
          <p:cNvPr id="4" name="右箭头 3"/>
          <p:cNvSpPr/>
          <p:nvPr/>
        </p:nvSpPr>
        <p:spPr bwMode="auto">
          <a:xfrm>
            <a:off x="785786" y="285728"/>
            <a:ext cx="1785950" cy="11616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Step 5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810000" y="2895600"/>
            <a:ext cx="1295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>
              <a:latin typeface="Tahom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42938" y="4000500"/>
            <a:ext cx="4572000" cy="1905000"/>
          </a:xfrm>
          <a:prstGeom prst="cloudCallout">
            <a:avLst>
              <a:gd name="adj1" fmla="val 39097"/>
              <a:gd name="adj2" fmla="val -82750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>
                <a:latin typeface="Arial Black" pitchFamily="34" charset="0"/>
              </a:rPr>
              <a:t>What makes a difference?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953000" y="685800"/>
          <a:ext cx="3895725" cy="3602038"/>
        </p:xfrm>
        <a:graphic>
          <a:graphicData uri="http://schemas.openxmlformats.org/presentationml/2006/ole">
            <p:oleObj spid="_x0000_s2050" name="位图图像" r:id="rId4" imgW="4285714" imgH="3962953" progId="Paint.Picture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838200" y="685800"/>
          <a:ext cx="2971800" cy="2776538"/>
        </p:xfrm>
        <a:graphic>
          <a:graphicData uri="http://schemas.openxmlformats.org/presentationml/2006/ole">
            <p:oleObj spid="_x0000_s2051" name="位图图像" r:id="rId5" imgW="4057143" imgH="3790476" progId="Paint.Picture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714348" y="1000108"/>
            <a:ext cx="7715304" cy="55007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6085" name="副标题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785786" y="1071546"/>
          <a:ext cx="757242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85750" y="214313"/>
            <a:ext cx="8572500" cy="646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tx1"/>
                </a:solidFill>
                <a:latin typeface="+mj-ea"/>
                <a:ea typeface="+mj-ea"/>
              </a:rPr>
              <a:t>3. Study in an </a:t>
            </a:r>
            <a:r>
              <a:rPr lang="en-US" altLang="zh-CN" sz="3600" dirty="0" err="1">
                <a:solidFill>
                  <a:srgbClr val="FFC000"/>
                </a:solidFill>
                <a:latin typeface="Comic Sans MS" pitchFamily="66" charset="0"/>
                <a:ea typeface="黑体" pitchFamily="49" charset="-122"/>
              </a:rPr>
              <a:t>Educationalized</a:t>
            </a:r>
            <a:r>
              <a:rPr lang="en-US" altLang="zh-CN" sz="3600" dirty="0">
                <a:solidFill>
                  <a:srgbClr val="FFC000"/>
                </a:solidFill>
                <a:latin typeface="Comic Sans MS" pitchFamily="66" charset="0"/>
                <a:ea typeface="黑体" pitchFamily="49" charset="-122"/>
              </a:rPr>
              <a:t> System</a:t>
            </a:r>
            <a:endParaRPr lang="zh-CN" altLang="en-US" sz="3600" dirty="0">
              <a:solidFill>
                <a:schemeClr val="tx1"/>
              </a:solidFill>
              <a:latin typeface="+mj-lt"/>
              <a:ea typeface="黑体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0D3D78-ED89-47B7-B361-2E5EA1F22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40D3D78-ED89-47B7-B361-2E5EA1F22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1494E-7B84-423B-ACA6-DC6F71394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871494E-7B84-423B-ACA6-DC6F71394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46D3EE-5D11-433F-AAC1-C2F201614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0F46D3EE-5D11-433F-AAC1-C2F201614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D1EF-1394-4C1A-8AD2-D6C99C196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0178D1EF-1394-4C1A-8AD2-D6C99C196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6B2232-0213-48A8-86B9-46451FDC7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D66B2232-0213-48A8-86B9-46451FDC7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9F5D60-E007-48C8-8DDB-9624A2CD4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D09F5D60-E007-48C8-8DDB-9624A2CD4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93857F-AE88-461C-9403-D0CDF1814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A93857F-AE88-461C-9403-D0CDF1814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009E8E-2DE1-4753-9A09-A1F2DA24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73009E8E-2DE1-4753-9A09-A1F2DA24F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D88CFD-E476-4E0F-983B-3D5871BF9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12D88CFD-E476-4E0F-983B-3D5871BF9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EF0D1-BCFB-4412-9538-F93DAAE8E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79AEF0D1-BCFB-4412-9538-F93DAAE8E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824931-3D0E-4B48-A1A6-74F42200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12824931-3D0E-4B48-A1A6-74F422004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0A693A-7249-4FB2-8CAF-32EE36F42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070A693A-7249-4FB2-8CAF-32EE36F42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57B47D-EA06-471A-BB06-99840D7B1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1157B47D-EA06-471A-BB06-99840D7B1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E9334D-E6A8-4928-8417-BDC07890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7AE9334D-E6A8-4928-8417-BDC078907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89154-8A77-4062-A884-28B2C6CD7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3CA89154-8A77-4062-A884-28B2C6CD7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8BA26E-989D-4699-8660-300B8E4A2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038BA26E-989D-4699-8660-300B8E4A2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DC88A-D6DD-41E1-A8DE-FFAB9D438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917DC88A-D6DD-41E1-A8DE-FFAB9D438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>
        <p:bldSub>
          <a:bldDgm bld="one"/>
        </p:bldSub>
      </p:bldGraphic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790575" y="5318125"/>
            <a:ext cx="777716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1296194" y="5174457"/>
            <a:ext cx="28733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928662" y="5357826"/>
            <a:ext cx="1008112" cy="432048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kern="0" dirty="0"/>
              <a:t>1988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929058" y="5357826"/>
            <a:ext cx="1008112" cy="432048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kern="0" dirty="0"/>
              <a:t>1995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7143768" y="5357826"/>
            <a:ext cx="1008112" cy="432048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kern="0" dirty="0"/>
              <a:t>2010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400" kern="0" dirty="0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320381" y="5174457"/>
            <a:ext cx="28733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7487444" y="5174457"/>
            <a:ext cx="28733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"/>
          <p:cNvSpPr txBox="1">
            <a:spLocks/>
          </p:cNvSpPr>
          <p:nvPr/>
        </p:nvSpPr>
        <p:spPr>
          <a:xfrm>
            <a:off x="6357938" y="1357313"/>
            <a:ext cx="2447925" cy="503237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kern="0" dirty="0">
                <a:solidFill>
                  <a:schemeClr val="tx1"/>
                </a:solidFill>
                <a:latin typeface="+mn-lt"/>
                <a:ea typeface="+mn-ea"/>
              </a:rPr>
              <a:t>PhD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38" y="1357313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BA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14688" y="13573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MA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000125" y="35718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My Growing Path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2463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71688"/>
            <a:ext cx="23574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071688"/>
            <a:ext cx="22860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 bwMode="auto">
          <a:xfrm>
            <a:off x="357188" y="4143375"/>
            <a:ext cx="84439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sz="4000" b="1" smtClean="0">
                <a:solidFill>
                  <a:srgbClr val="FFC000"/>
                </a:solidFill>
                <a:ea typeface="宋体" charset="-122"/>
              </a:rPr>
              <a:t>6</a:t>
            </a:r>
            <a:r>
              <a:rPr lang="en-US" altLang="zh-CN" sz="4000" b="1" smtClean="0">
                <a:solidFill>
                  <a:schemeClr val="tx1"/>
                </a:solidFill>
                <a:ea typeface="宋体" charset="-122"/>
              </a:rPr>
              <a:t>: What are the three key concepts for obtaining your goal?</a:t>
            </a:r>
            <a:endParaRPr lang="zh-CN" altLang="en-US" sz="4000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47107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/>
          <p:cNvSpPr>
            <a:spLocks noChangeArrowheads="1"/>
          </p:cNvSpPr>
          <p:nvPr/>
        </p:nvSpPr>
        <p:spPr bwMode="ltGray">
          <a:xfrm>
            <a:off x="1357313" y="1785938"/>
            <a:ext cx="7143750" cy="122555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1387475" y="3071813"/>
            <a:ext cx="7113588" cy="1289050"/>
          </a:xfrm>
          <a:prstGeom prst="roundRect">
            <a:avLst>
              <a:gd name="adj" fmla="val 1622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ltGray">
          <a:xfrm>
            <a:off x="1387475" y="4429125"/>
            <a:ext cx="7113588" cy="1225550"/>
          </a:xfrm>
          <a:prstGeom prst="roundRect">
            <a:avLst>
              <a:gd name="adj" fmla="val 2201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gray">
          <a:xfrm>
            <a:off x="2714625" y="1928813"/>
            <a:ext cx="52149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Know where I am.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ltGray">
          <a:xfrm>
            <a:off x="566742" y="1952630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black">
          <a:xfrm>
            <a:off x="714375" y="2000250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590554" y="3241680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ltGray">
          <a:xfrm>
            <a:off x="579442" y="4572005"/>
            <a:ext cx="2035175" cy="930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8144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55963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06925"/>
            <a:ext cx="190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7" name="Rectangle 6"/>
          <p:cNvSpPr>
            <a:spLocks noChangeArrowheads="1"/>
          </p:cNvSpPr>
          <p:nvPr/>
        </p:nvSpPr>
        <p:spPr bwMode="gray">
          <a:xfrm>
            <a:off x="2643188" y="3286125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Know where I am going.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57368" name="Rectangle 6"/>
          <p:cNvSpPr>
            <a:spLocks noChangeArrowheads="1"/>
          </p:cNvSpPr>
          <p:nvPr/>
        </p:nvSpPr>
        <p:spPr bwMode="gray">
          <a:xfrm>
            <a:off x="2643188" y="4572000"/>
            <a:ext cx="571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150000"/>
              </a:lnSpc>
              <a:defRPr/>
            </a:pPr>
            <a:r>
              <a:rPr lang="en-US" altLang="zh-CN" sz="3600" dirty="0">
                <a:latin typeface="+mj-lt"/>
                <a:ea typeface="黑体" pitchFamily="49" charset="-122"/>
              </a:rPr>
              <a:t>Know how I can get there.</a:t>
            </a:r>
            <a:endParaRPr lang="zh-CN" altLang="en-US" sz="3600" dirty="0">
              <a:latin typeface="+mj-lt"/>
              <a:ea typeface="黑体" pitchFamily="49" charset="-122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928688" y="5000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800" dirty="0">
                <a:solidFill>
                  <a:schemeClr val="tx1"/>
                </a:solidFill>
                <a:latin typeface="+mj-lt"/>
                <a:ea typeface="黑体" pitchFamily="2" charset="-122"/>
              </a:rPr>
              <a:t>Do You See the Light? </a:t>
            </a:r>
            <a:endParaRPr lang="zh-CN" altLang="en-US" sz="4800" dirty="0">
              <a:solidFill>
                <a:schemeClr val="tx1"/>
              </a:solidFill>
              <a:latin typeface="+mj-lt"/>
              <a:ea typeface="黑体" pitchFamily="2" charset="-122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black">
          <a:xfrm>
            <a:off x="785813" y="3286125"/>
            <a:ext cx="1695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black">
          <a:xfrm>
            <a:off x="785813" y="4643438"/>
            <a:ext cx="1695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8F8F8"/>
                </a:solidFill>
                <a:latin typeface="+mn-ea"/>
                <a:ea typeface="+mn-ea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4648200" y="3810000"/>
            <a:ext cx="3505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49155" name="AutoShape 8" descr="data:image/jpg;base64,/9j/4AAQSkZJRgABAQAAAQABAAD/2wBDAAkGBwgHBgkIBwgKCgkLDRYPDQwMDRsUFRAWIB0iIiAdHx8kKDQsJCYxJx8fLT0tMTU3Ojo6Iys/RD84QzQ5Ojf/2wBDAQoKCg0MDRoPDxo3JR8lNzc3Nzc3Nzc3Nzc3Nzc3Nzc3Nzc3Nzc3Nzc3Nzc3Nzc3Nzc3Nzc3Nzc3Nzc3Nzc3Nzf/wAARCACnAHQDASIAAhEBAxEB/8QAHAAAAQUBAQEAAAAAAAAAAAAABgADBAUHAQII/8QARhAAAgECBAMDCAUJBwQDAAAAAQIDBBEABRIhBjFBE1FhBxQicYGRstEyNnShsRUWFyNCksHS8CY0UlRiguE1RFWTJXPC/8QAGgEAAgMBAQAAAAAAAAAAAAAAAQIAAwQFBv/EACkRAAICAgEEAQMEAwAAAAAAAAABAhEDEiEEEzFRQQUiYSMygaEUFUL/2gAMAwEAAhEDEQA/AC/jzjTNOH84SkoI6VozEHPaoxNz6iMUNH5Sc+qr/wDTYze1mje/44i+V5lHFEd2cDsEvpIwJU1JQlmZ61rAdAeekEdO+49l+uEchW2HtV5QOIqcXtlrkC/oxP8APFVJ5XM9jNmp6IHu7Jv5sUs8dDURBFqnuGC6gvIXPpeO1tvHwxBqsooO1AlrmJYCzBOYuPd6vXhoyjXItuwl/TFnfWno/wD1n+bHV8sOcn/taT/1n+bAlFk+XkzF6twqm0ZAvq5729gH+7ww4+UZaNAStexcBrJ9EaiCfHYA+22JvENsKj5YM5v/AHakt/8AWf5seG8smcLypaQ/7D/NgROS5fpUvmDKxA1LpO22+9rc/niMuU0NnZquQFVBX0b6jYEjw3uL947jfA3QQ7Tyv5wy37Cj9RQ/PHun8rWdTyMi01HsL/QPzwEJlOX6QTmB1WvpEZ525X9e334cfLqGF2aCuZrK1jptcjkPbtv0wVOIOQ6PlSzsG3m9F+4fnhibyuZ1C5U0lK1u5D88DtPl1LKpIqp5F1EFlgJsPYOfLbxw1Pk9OyktJP6JXURGfRubHp0G/jhtoipyCM+WLOB/2dN7FPzx5HlmzbUB5nTHfkVP8DgSfIqYOg7ap0Nzfsm2+j4eLfu+OK2py+KFZSna3T/HYb9RbC7IdWfVGWVXn2XUtWF0CeFJdN721AG334WIvDH1byr7HD8AwsEYy/ynUIreIs1k7CSeWky6CWGNJGW5Mmk3CncWN8ANFlNXWHMJQZaR6aPUtMWJLMAGdbnfZA7b+Awc+Vasgp88zaknikc1+XQQoVClV0ya7m5/022wK5Hmgy05f5mhK0xLyo6r+tZjZxfcgFAqdOXjiidq2NwMeayUFHSyVcs0klTF2yRxvpCx3IUliDudJNrbC2++HoaJquimqo56khKuGBFawJDqzEnxGkjxvfbFia2iqhBTy09SgpQYqeQaGJh1Eqri43W9tQO45jFmpghouxp4HYPUxVAN15IrCx35nXfuwjk6AkrKCTIJ4c1jgNU8lLOx7GoiPoutyLi/UHYjmMRJ6JqKGmNVJUPLUQrPoikChFb6NyQbkje1ha437iOkrmpZ51kgEtJLI8oiY2KPYkOp6MBz6MNj0wzV6aukpEqUlSop6dYlmisweNQNNwSCCAwFwTfuFjhU5MMkvgFJ4ZmmbzWWV4b+iZNmI8bG2I8qzoSrs4PrONGzalhMsuZTwPqqj2qQawNCclubHc25Ae3FPPQ0k9N2sUciTarshdXUrYkkGwIIsNj34kcorgBYeUNbtHB9Zxx2qL6jI9vXgjzXIJaXNloE0yyto0lRYEuBYfeMcORSrmzZRIUEwqBCJCNtzYN6iCDi1ZEK4sFXnqASBNIAf9WOedT23mc28cW2Y5Q9FWNS1ivBNG2mQEXt4jvHXHJMigjzGahlzFUnjqjTgCndgxDBdVxyBNx37XxYpxaDRUec1DbdvLbuDHD4klaJ9Ujnbe5vfFtJwuUzlsohr45cwWoEHZGF0Um9iQx2IHP1Yj1VLTQ0bPBUmUklSrQmMgD9obnY+w94wNosNUfTPDP1cyr7HD8AwsLhn6uZV9jh+AYWLCGX+VrLmqeIo5lFx2CiwwK0OSziQFV59DjWeJWoK3PvMHnjFWIlbs22YqevjgFzut7KSSLLSwhiNpJVHU7cx07u/GLJKTk0XYsTyPgrPybI04V1KEbHri/y6gCWiCsbDngVeuzyjEdWs0slMXtaT042I5jflif+dWbU9dG1OkE9PKvaRp2Viw6r3gggjme/kRhUpVRol0c74J+a0MiyAJdV6kbeGJWW5KKqQMznswP3uXyHuGL7LZqbPcuStpALNs6dUbqDiW1OKKkZVHpkYXuaqmZJY2pUyi4kieqoqarox2sUEYgqVTcwuvK4HIEHY8vuxAo6SFeG1rWj0zyVjQF990CagLE259bYbmpZGrDJA8scg21xuVb3jfEeqjqXcmaaeRl21SSs5HqJJIwynCgU27LziKijjzGsq3WS6QpGmgC+t4goIvtsus+wYjw0UdfU5BmUSSEmVKOfWo1dpHbSTbb0kt7sQIjPIqo4lbfctIzX8bE4saTJZpr6JJoxe9kkYA+wHDKUQso4oBnmXw5ZmbLFWxKqZdXO2zbbQynu/wALdDt66yuy6f8AO+SSQWD5mzKCdyO2ONCh4b/VaWGsHmDvq9/fhn804hI1XWmVrN+rVGKsx7y3MD7z4YGPJKctYoMopK2wQzyhqvz2zOahV0qY6x5Y2jF2upLXA9mI3Gfm9fk1NnAplpK2eWSGpijFkmKhT2qjp9Kx8feTwZLAX1ileNgbh1nkLg9+oscDHGuVpHQVkkjvLIsdxJIxZrA8rk4vcXB/cV3t4Ng4Z+rmVfY4fgGFhcNfVzKrf5OH4BhYushiflgzOXKfKTTVcIDMlLG2luTDe4w1llclVkmd1VJPrikihuTsQWmUkEewjEPy/oz8bx6f8pH/ABwFZXX12X0VTSU0gWKpKGQFb/RNxhMkNkX4MvbdPww1pZq2u00FIr1BqW1RxJ6Wo94Ht548R1VVR1VPCGIejmcIA2rS9xfTbvK9OePFNmUwpDSZbJ5nQSyBXKKAzBgLq7gatN7mw2tfY2tgmyqkrXzSmpaavfL4JlVTNEvZlbMSBcdd2FwQCAN8Z9aNkust+OCz8mcdXT5rmdLVwSxB41lKSIVKm+xse8HBRXgyzFBsD1xPyHL1o1q4VgIAcDzgm5n23JPU+Pj68SKilQ3Nt8ZeoTRlyZO5LYozlyImo29eI35PjfbTcnlfF7DTjRoY7eOGZIxByG1+eMmzXkBXx5WkSB2AJ8RyxMgjsmu3o8lC82Pd/wA48TySsLJi9y1ITSQBiC6qL+BPPGrpJRnPn4EmnXBXiGrqY1jFo1Y+lpvceF8W0UEIpY1sAsagW7rYr6bOqVo2JZYhGSHDH6Nudz4WOM7434mo0oy+RcS1c+YK5CxxzMqItjY2AANjbne9+vTesnxFCrG35DfNM7yyhoJ62onSOnSbstdibtyAFr35dPHuxmnlAzY+apA6Kk89P6cQfVoux6jn3csWb8Z01TltPSVv9+kZu2VowQG1XBboG5XA5Hu2xluZZjLmNdLUzNd5HufAdAPUNvZiJbstpQ8n1Jw19Xcr+xw/AMLC4aH9ncr+xw/AMLGgzmF+XdQeNUv/AJWP+OAajRNS6ht1ONh8rXDkGaZ7HVLNJHVCFQLAFbAm23/OMzmoDQVZSrj7RmFwRsG352HqOKe7FtxXlFnakoqXwWeR0QkfSQSCOQ692Ns4Uypmyim/KMETWX0G/aZL3Ab1HcYzfgSfLqwrRywrBMWvHNqY+sWvy/rpjZ5KungaOHUAxHoIBzAHTFalFO5EfoeKAC1tumGXQHDFfmcVLl7VpOqFRcsu+3fiPlOZx126kG6qduQuLje++2Ksk4SkogSHpoQNxiGxXWda3HQYsnMbnSHUt3A3wwYQzcvfjBmxO/tHTIb0pezJ9HuxXZ5Q1b5dUinrWptKFm0nTqW241dOX/OCDs2UbDYYj1CxygLIgJBuNS3F+/BxReKXI1mSVpnqKTzaaZ6YSPqkneM+lGqiw0qPA9N9rkb4DYsx7CrMusVFi5KzXIluCNRudjuOvTa+C7ygVctXW1YldUCyFRGgJG21yTz9WM/diskwRmBKFNjYEbfLljqYlaL29a/J2trKhaWGzDWy6dS2+iDYAfPniBEkmtGk2F+WJNPEHaVgUURqGYM1i1yAdIPPmNh0uemFLsyg9+L1xwZ5LZOTPq3hn6uZV9jh+AYWFw19Xcr+xw/AMLDFAFcfuj5yIy1pFiUjfAZX5d57VwLUDVHYjVbcG9xb78W/lPqWh4zjsfR7BAfvxzLLVAVHYowIOorcDHJzXDM2dCK2wpEGv4PzDKXpsypKhKql2f8AVLZk67j+IwR0maLxFlxpi5TMadSUUkgt/wA9xxYUkpaFomGl4xuoNwN/wwP5vTTZXXQ1TRMFf0ke1j4jC5JWrK4JP7WV2ZcR1UPCsuULLJHMswVtfMRhT6K/7hf2+vEZMy/JuaPGZGLmmjRWXYAdknX8B44vM4yf8uQLmNKgdwtpVXnq7/biHnnDMj5ylR2LaSsbL6O1goHu2wHrKPJU4uLosMtz155RTVBFMAAQ251C+57yd7+y3hgopOKqGkPmlVWCea5KuqWuO5r8jz92ASsp64JGsELdo5/VegPSG2w/rbFFLQZvHVIZaadWVyPSiZbG9iPHfuwmJOLtcCtGqfnU9SzJDGqjURe29scTPZIZCs8TSI3IqbWOBThKmq1zG9dHIEgYGRWQ3I3v6+nvwbrJSKLN5srqtyGZttvHxw6bfLYTMOMqft6mWdU0iVi4tvz3P34BJ6Ny7KCdQJA09cbRU0hrqmSSppEkpO0Zo9SGz2Y2APjYezEjL2ppSbUsPbM1rLEAdV8XLqdKRphrKNyRiVHk9fIARSTqXNrmNhcd9+VvHEasy+WncM0cigG+4IxvPEE5jpnjjflHpNj+z3e3fAVn1DNW5JmFRDYQUkHaOx5HfYevn7jh49W5ZNUgOMe3yjZOGvq7lf2OH4BhYXDX1dyv7HD8AwsdAwmf+Uqmhq+JKeJImMrU1pGA5WN1P3m/sxRUDVFOhSWNkYH0Q2zD54IPKJJJScWZXPEC3ar2bA9B3/f92PWf0LVNOKylW7hAXW1y/q8ccTq5ruav5N2DJqkVq5g8UsFTrICsEkA6kbj3i49mJc+czVWXJTnLcwqIE2YtRs5dtRsyMDa1r39mKiiWOqBV3Xs5NiQN1PQ+w29l8X8cIpqdQsXoqv7QuQeZv44oydRpBL5BmioytDeWJNl8ysaaVaeXZopoyp9l/eMWOevmCCkWnilmpVUgmOEsXJ5bA7La4362wxT1ZkUJKmpO63LxxGi4pWhqJKepZXVSwbSNQ1KLtYeAIJGExZnO1QE+5yvJVSVFXCfRyzMkkCFVMdO4F7+JO24+/DmbZnVV1dNUR0VasDoqrE9GxYSC41bG1v4ezF/FmNDXwLM6pCZJCkZLBgSOh7jax8QQcRpWmDsogCkGxFsJPPODqUf7K5Npnrhqdpa+RDFUUojYs4mXSjhhaw3NyNj77nHuOn8+7OCnmeG6HWamicab6RYMbb79L9fDEYVEwuOyBN7W0nfFlSTvoJkVRYbnTa2F/wAtp/t/sClYzXyChlWIyMVS5sRYX5XHhYffjxl1QkkslUsTBACqy6PRvbe5/rrilzKrFdW6UPpTN15BemLhIhBlogVNN/fYHmT4/wATi+cqafyy9P8A5K6rm7YsTclzcL18B+AxPzSkWm8mWdq8bLUNA7Ta1sb7Wt4Abe/DOXQ6JPPJIyyjeIEcz3/LDHFeZA8NZtD2ehpKV05W6i2J0/U6Z1GrTEzTTWqNE4aH9ncr+xw/AMLC4ZN+HMq+xw/AMLHomzICfGppaniClp9QNXEA3Ztt6BB3B6nw59ccr8xpaGjdqmUGw9FAb3tvt7sVPlGpsxPEoqaGnmkAgVdUaE2O/XAJWU+cVbsZaSsvtq0xtcDxxxuo6WWXM38FinS4L2fNIKapiqYFQIz6ZoRyseT36W5H1g9+L2gzeCq7WnR9SamaBtd9Y6gYA0yfMfNzfLq2TWSCpp23BFttuePWW5FntFTKxpq/tVkLFliYFLcgNsSfSKcafkeWVy4YdT5hR5WmusqHSCRhEXUekmo/S8LWJ9mM/wAzMeTqaWeWSWspZJDD2YIWxN+0Lc21CxAFvHBLWZRXZ9RRqaCrhYtqYOrekeQO9ie7A5mWS8Qy1KUMGWVD9gNGvsnIIG5F7cr4nS4NOH/IscmvgmeT+vnrc2my6ZA1FUaXcBQFgKtdWW3IC5Fu49wxrVSnauHBUbbkj+u7APwXlOc5cJZayhKCQAdnHGdd+8tbfkRb+iWPJWKoRqd9enkYmse439fTGProSyZOI8IKlfkleZxsoB7InmrX5j+v4YFuOczOU0Kw0V3lmurOLDQvXbvPL3+GL/TUSyrI1FUlr21BCCPG3u+892BfivhzMK+BqmDL6kzRPaRQhIcd6337ultsJ0/T/qJyjwRyQKcPZzVJWpMkXaxxtqkQjrYgC+NBynP6atqBT1gRSV1WB5Dba3XngAkybOrrTZZlOYRq1yytA13PjtbDsfDfEtLXJWTZbmIQpoJjQ3t1BGOll6ZztrgfuxUa+TS86q8toqUy1NQqKR6CrzY+A8MZnxRn0WY0VVS0rNTwhQxLKS0tv2NgbDkd+7ngtr+G6+uo4GMVQr6QCug2672I9Xcd8CPE/DmZ0dHNJUwSGGJSzNHGyDlzO1iN+e2KOkwwjNOS5KmzduGT/ZzKvscPwDCwuGPq3lX2OH4BhY7xWeswrFhbQtXTwuqksJmtt0+/ECfO4KefRPnFAmlhqRpAGtfl67WwO+UaILWU8ymzFdDAdRzH4YFeJaXsmgrpQe0nDNIOinVcAeobezHMydc4ZXCjVHApRTs1CqzBqZA1RmdFCGOlTI1gW37+Xq364fgr45Z9UVfSyxG5CpICbdOuM+4/KS8MVMihiEljYG219XyOKXyRUJcZlXbs5Kxrtew5n/8AOEh9RbwPK4+BHip0bDVTu9vNamnXY31m+/TDTTSrIpesphHqFwSB6O+3r5ffileE23RreI2xEnhVrlkJCi4vjH/u5X+wdYF7CEVFToOquogwX6V/2uhPh4bevDhlndmMVZTdntyIa23zv/xyxnmYV8GWQO1Y+gtrKK1xrNthexF+n8MRcoqIa92kpHdgVtJovZTYWUGwuRc8v4jGiP1Objs4cB7C8WafTzyJIvnVXSspW4CGxvfmN+WGa7NKeGoVfylQwrsCkkqhjvgEqMqWri0tqXVuCBz2t+F8C/EPDkmWUa1SyO69oFuy256vwtzxZi+qQyPVqiPp/wAmtjOYtVvyxlrgK2q0ii5sLff+Ix6fN4Yiskub5asRIv8ArVF1uOW/df8ArlmVPk1LlayQ1MhmMrAC8YHpC42P9dMDfE8MUdaj0cXZxzrqI25g9LHluMWYuu7k9Uv5BLBSuzZZuKcthVWkz7LVRjsQ9yd/wtgc4v41yLMODs2oY82gnq5oGWOONHF+XePXjL62AHIYLB9WouzEbbkjbwxHo6NYuH55exjkeQMTIb3QA9PHbGiPUJq/zRW8VOj6S4Z+rmVfY4fgGFhcM/VzKvscPwDCxpopBTjmb/5SKJgWCoGVdIIvgfrZafMNCV6zO4+j6ZPr5d+LXyiJrzeO7WHZjAnHakYtcgjux57qcd5pNPmzp4V+mhrih82nWLJYIp2hcr2al9Re3L7zifwplWb5J2sNRTTrG+llaKTbVbFXPJ202u6DryNwcSIa+WH0VlvtYaicCW/a7aJ2+bDGKVzDqmhqrMwJLMb+zfDzJG4DPAx1CzKeo6332wEtXyoGi1lYyb2DHY+vHkZvVdmyNPJp773OMT6Ob5sOpZceUnYZQEEd+0ddAHQjf8AcMZDls5yamdaYqQLsWJ53N792K+tzqonVO2kLMgsNQvt7cTMszSreFS07vp2KttYbWHsGNPbyQw6r2RR5ssWpEQBpBB2nQaSSMTKbIqGvEkU9VFqVQ4CkkA9+59mKDMa2SePTFK6WJuGv+OIlM0kFyZLFhz0nfCxxTq75C0y2zXJKKmqDE08FiVIYte9/biNU5RQ05exikP7PeOXjbritnaWoc/4l8djiVk7LRZjHUV0PbwKG1xbG4II2v13vjRixNtKU6Fk2o+LG6+kgqKVoUSOBbcltfFHVRmlyeaGOfVGRqt34I6KqEVTVMaRXjmuVVStlG+wDX2sR19uK7inzepgqJjGySBAFjFrL7gOXq/DGjGlGWqlfIsuVdfBunDP1cyr7HD8AwsLhn6uZV9jh+AYWOyc4qOJuC4eIK5at8yraVggTRCV0m199xinbyWwMLHiDNCO46PlhYWEcIvlobZr5PH6Kab/zuY/up8sc/RRSXv8AlzMb99k+WFhYmkfRNpezv6KaY889zH3J8sc/RRS2/wCu5j+7H8sLCxNI+ibS9nP0TUf/AJuv/cj+WPSeSuBPoZ9mKjwWP5YWFiaR9E2fs6fJbCb/ANoMy3/0x/LCPkthIs2f5ifWqfLCwsDSHpE2l7Or5LoV5Z9mI/2x/LHf0YR9eIMy/dj+WFhYnbh6RNn7OfouhIsc/wAy7vop8seW8k9FJtPnOYSRt9NSE9IdRywsLBUIrwibS9h/SwR0tNFTwrpiiQIg7lAsB7hhYWFhxT//2Q=="/>
          <p:cNvSpPr>
            <a:spLocks noChangeAspect="1" noChangeArrowheads="1"/>
          </p:cNvSpPr>
          <p:nvPr/>
        </p:nvSpPr>
        <p:spPr bwMode="auto">
          <a:xfrm>
            <a:off x="117475" y="-538163"/>
            <a:ext cx="77152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49156" name="AutoShape 10" descr="data:image/jpg;base64,/9j/4AAQSkZJRgABAQAAAQABAAD/2wBDAAkGBwgHBgkIBwgKCgkLDRYPDQwMDRsUFRAWIB0iIiAdHx8kKDQsJCYxJx8fLT0tMTU3Ojo6Iys/RD84QzQ5Ojf/2wBDAQoKCg0MDRoPDxo3JR8lNzc3Nzc3Nzc3Nzc3Nzc3Nzc3Nzc3Nzc3Nzc3Nzc3Nzc3Nzc3Nzc3Nzc3Nzc3Nzc3Nzf/wAARCACnAHQDASIAAhEBAxEB/8QAHAAAAQUBAQEAAAAAAAAAAAAABgADBAUHAQII/8QARhAAAgECBAMDCAUJBwQDAAAAAQIDBBEABRIhBjFBE1FhBxQicYGRstEyNnShsRUWFyNCksHS8CY0UlRiguE1RFWTJXPC/8QAGgEAAgMBAQAAAAAAAAAAAAAAAQIAAwQFBv/EACkRAAICAgEEAQMEAwAAAAAAAAABAhEDEiEEEzFRQQUiYSMygaEUFUL/2gAMAwEAAhEDEQA/AC/jzjTNOH84SkoI6VozEHPaoxNz6iMUNH5Sc+qr/wDTYze1mje/44i+V5lHFEd2cDsEvpIwJU1JQlmZ61rAdAeekEdO+49l+uEchW2HtV5QOIqcXtlrkC/oxP8APFVJ5XM9jNmp6IHu7Jv5sUs8dDURBFqnuGC6gvIXPpeO1tvHwxBqsooO1AlrmJYCzBOYuPd6vXhoyjXItuwl/TFnfWno/wD1n+bHV8sOcn/taT/1n+bAlFk+XkzF6twqm0ZAvq5729gH+7ww4+UZaNAStexcBrJ9EaiCfHYA+22JvENsKj5YM5v/AHakt/8AWf5seG8smcLypaQ/7D/NgROS5fpUvmDKxA1LpO22+9rc/niMuU0NnZquQFVBX0b6jYEjw3uL947jfA3QQ7Tyv5wy37Cj9RQ/PHun8rWdTyMi01HsL/QPzwEJlOX6QTmB1WvpEZ525X9e334cfLqGF2aCuZrK1jptcjkPbtv0wVOIOQ6PlSzsG3m9F+4fnhibyuZ1C5U0lK1u5D88DtPl1LKpIqp5F1EFlgJsPYOfLbxw1Pk9OyktJP6JXURGfRubHp0G/jhtoipyCM+WLOB/2dN7FPzx5HlmzbUB5nTHfkVP8DgSfIqYOg7ap0Nzfsm2+j4eLfu+OK2py+KFZSna3T/HYb9RbC7IdWfVGWVXn2XUtWF0CeFJdN721AG334WIvDH1byr7HD8AwsEYy/ynUIreIs1k7CSeWky6CWGNJGW5Mmk3CncWN8ANFlNXWHMJQZaR6aPUtMWJLMAGdbnfZA7b+Awc+Vasgp88zaknikc1+XQQoVClV0ya7m5/022wK5Hmgy05f5mhK0xLyo6r+tZjZxfcgFAqdOXjiidq2NwMeayUFHSyVcs0klTF2yRxvpCx3IUliDudJNrbC2++HoaJquimqo56khKuGBFawJDqzEnxGkjxvfbFia2iqhBTy09SgpQYqeQaGJh1Eqri43W9tQO45jFmpghouxp4HYPUxVAN15IrCx35nXfuwjk6AkrKCTIJ4c1jgNU8lLOx7GoiPoutyLi/UHYjmMRJ6JqKGmNVJUPLUQrPoikChFb6NyQbkje1ha437iOkrmpZ51kgEtJLI8oiY2KPYkOp6MBz6MNj0wzV6aukpEqUlSop6dYlmisweNQNNwSCCAwFwTfuFjhU5MMkvgFJ4ZmmbzWWV4b+iZNmI8bG2I8qzoSrs4PrONGzalhMsuZTwPqqj2qQawNCclubHc25Ae3FPPQ0k9N2sUciTarshdXUrYkkGwIIsNj34kcorgBYeUNbtHB9Zxx2qL6jI9vXgjzXIJaXNloE0yyto0lRYEuBYfeMcORSrmzZRIUEwqBCJCNtzYN6iCDi1ZEK4sFXnqASBNIAf9WOedT23mc28cW2Y5Q9FWNS1ivBNG2mQEXt4jvHXHJMigjzGahlzFUnjqjTgCndgxDBdVxyBNx37XxYpxaDRUec1DbdvLbuDHD4klaJ9Ujnbe5vfFtJwuUzlsohr45cwWoEHZGF0Um9iQx2IHP1Yj1VLTQ0bPBUmUklSrQmMgD9obnY+w94wNosNUfTPDP1cyr7HD8AwsLhn6uZV9jh+AYWLCGX+VrLmqeIo5lFx2CiwwK0OSziQFV59DjWeJWoK3PvMHnjFWIlbs22YqevjgFzut7KSSLLSwhiNpJVHU7cx07u/GLJKTk0XYsTyPgrPybI04V1KEbHri/y6gCWiCsbDngVeuzyjEdWs0slMXtaT042I5jflif+dWbU9dG1OkE9PKvaRp2Viw6r3gggjme/kRhUpVRol0c74J+a0MiyAJdV6kbeGJWW5KKqQMznswP3uXyHuGL7LZqbPcuStpALNs6dUbqDiW1OKKkZVHpkYXuaqmZJY2pUyi4kieqoqarox2sUEYgqVTcwuvK4HIEHY8vuxAo6SFeG1rWj0zyVjQF990CagLE259bYbmpZGrDJA8scg21xuVb3jfEeqjqXcmaaeRl21SSs5HqJJIwynCgU27LziKijjzGsq3WS6QpGmgC+t4goIvtsus+wYjw0UdfU5BmUSSEmVKOfWo1dpHbSTbb0kt7sQIjPIqo4lbfctIzX8bE4saTJZpr6JJoxe9kkYA+wHDKUQso4oBnmXw5ZmbLFWxKqZdXO2zbbQynu/wALdDt66yuy6f8AO+SSQWD5mzKCdyO2ONCh4b/VaWGsHmDvq9/fhn804hI1XWmVrN+rVGKsx7y3MD7z4YGPJKctYoMopK2wQzyhqvz2zOahV0qY6x5Y2jF2upLXA9mI3Gfm9fk1NnAplpK2eWSGpijFkmKhT2qjp9Kx8feTwZLAX1ileNgbh1nkLg9+oscDHGuVpHQVkkjvLIsdxJIxZrA8rk4vcXB/cV3t4Ng4Z+rmVfY4fgGFhcNfVzKrf5OH4BhYushiflgzOXKfKTTVcIDMlLG2luTDe4w1llclVkmd1VJPrikihuTsQWmUkEewjEPy/oz8bx6f8pH/ABwFZXX12X0VTSU0gWKpKGQFb/RNxhMkNkX4MvbdPww1pZq2u00FIr1BqW1RxJ6Wo94Ht548R1VVR1VPCGIejmcIA2rS9xfTbvK9OePFNmUwpDSZbJ5nQSyBXKKAzBgLq7gatN7mw2tfY2tgmyqkrXzSmpaavfL4JlVTNEvZlbMSBcdd2FwQCAN8Z9aNkust+OCz8mcdXT5rmdLVwSxB41lKSIVKm+xse8HBRXgyzFBsD1xPyHL1o1q4VgIAcDzgm5n23JPU+Pj68SKilQ3Nt8ZeoTRlyZO5LYozlyImo29eI35PjfbTcnlfF7DTjRoY7eOGZIxByG1+eMmzXkBXx5WkSB2AJ8RyxMgjsmu3o8lC82Pd/wA48TySsLJi9y1ITSQBiC6qL+BPPGrpJRnPn4EmnXBXiGrqY1jFo1Y+lpvceF8W0UEIpY1sAsagW7rYr6bOqVo2JZYhGSHDH6Nudz4WOM7434mo0oy+RcS1c+YK5CxxzMqItjY2AANjbne9+vTesnxFCrG35DfNM7yyhoJ62onSOnSbstdibtyAFr35dPHuxmnlAzY+apA6Kk89P6cQfVoux6jn3csWb8Z01TltPSVv9+kZu2VowQG1XBboG5XA5Hu2xluZZjLmNdLUzNd5HufAdAPUNvZiJbstpQ8n1Jw19Xcr+xw/AMLC4aH9ncr+xw/AMLGgzmF+XdQeNUv/AJWP+OAajRNS6ht1ONh8rXDkGaZ7HVLNJHVCFQLAFbAm23/OMzmoDQVZSrj7RmFwRsG352HqOKe7FtxXlFnakoqXwWeR0QkfSQSCOQ692Ns4Uypmyim/KMETWX0G/aZL3Ab1HcYzfgSfLqwrRywrBMWvHNqY+sWvy/rpjZ5KungaOHUAxHoIBzAHTFalFO5EfoeKAC1tumGXQHDFfmcVLl7VpOqFRcsu+3fiPlOZx126kG6qduQuLje++2Ksk4SkogSHpoQNxiGxXWda3HQYsnMbnSHUt3A3wwYQzcvfjBmxO/tHTIb0pezJ9HuxXZ5Q1b5dUinrWptKFm0nTqW241dOX/OCDs2UbDYYj1CxygLIgJBuNS3F+/BxReKXI1mSVpnqKTzaaZ6YSPqkneM+lGqiw0qPA9N9rkb4DYsx7CrMusVFi5KzXIluCNRudjuOvTa+C7ygVctXW1YldUCyFRGgJG21yTz9WM/diskwRmBKFNjYEbfLljqYlaL29a/J2trKhaWGzDWy6dS2+iDYAfPniBEkmtGk2F+WJNPEHaVgUURqGYM1i1yAdIPPmNh0uemFLsyg9+L1xwZ5LZOTPq3hn6uZV9jh+AYWFw19Xcr+xw/AMLDFAFcfuj5yIy1pFiUjfAZX5d57VwLUDVHYjVbcG9xb78W/lPqWh4zjsfR7BAfvxzLLVAVHYowIOorcDHJzXDM2dCK2wpEGv4PzDKXpsypKhKql2f8AVLZk67j+IwR0maLxFlxpi5TMadSUUkgt/wA9xxYUkpaFomGl4xuoNwN/wwP5vTTZXXQ1TRMFf0ke1j4jC5JWrK4JP7WV2ZcR1UPCsuULLJHMswVtfMRhT6K/7hf2+vEZMy/JuaPGZGLmmjRWXYAdknX8B44vM4yf8uQLmNKgdwtpVXnq7/biHnnDMj5ylR2LaSsbL6O1goHu2wHrKPJU4uLosMtz155RTVBFMAAQ251C+57yd7+y3hgopOKqGkPmlVWCea5KuqWuO5r8jz92ASsp64JGsELdo5/VegPSG2w/rbFFLQZvHVIZaadWVyPSiZbG9iPHfuwmJOLtcCtGqfnU9SzJDGqjURe29scTPZIZCs8TSI3IqbWOBThKmq1zG9dHIEgYGRWQ3I3v6+nvwbrJSKLN5srqtyGZttvHxw6bfLYTMOMqft6mWdU0iVi4tvz3P34BJ6Ny7KCdQJA09cbRU0hrqmSSppEkpO0Zo9SGz2Y2APjYezEjL2ppSbUsPbM1rLEAdV8XLqdKRphrKNyRiVHk9fIARSTqXNrmNhcd9+VvHEasy+WncM0cigG+4IxvPEE5jpnjjflHpNj+z3e3fAVn1DNW5JmFRDYQUkHaOx5HfYevn7jh49W5ZNUgOMe3yjZOGvq7lf2OH4BhYXDX1dyv7HD8AwsdAwmf+Uqmhq+JKeJImMrU1pGA5WN1P3m/sxRUDVFOhSWNkYH0Q2zD54IPKJJJScWZXPEC3ar2bA9B3/f92PWf0LVNOKylW7hAXW1y/q8ccTq5ruav5N2DJqkVq5g8UsFTrICsEkA6kbj3i49mJc+czVWXJTnLcwqIE2YtRs5dtRsyMDa1r39mKiiWOqBV3Xs5NiQN1PQ+w29l8X8cIpqdQsXoqv7QuQeZv44oydRpBL5BmioytDeWJNl8ysaaVaeXZopoyp9l/eMWOevmCCkWnilmpVUgmOEsXJ5bA7La4362wxT1ZkUJKmpO63LxxGi4pWhqJKepZXVSwbSNQ1KLtYeAIJGExZnO1QE+5yvJVSVFXCfRyzMkkCFVMdO4F7+JO24+/DmbZnVV1dNUR0VasDoqrE9GxYSC41bG1v4ezF/FmNDXwLM6pCZJCkZLBgSOh7jax8QQcRpWmDsogCkGxFsJPPODqUf7K5Npnrhqdpa+RDFUUojYs4mXSjhhaw3NyNj77nHuOn8+7OCnmeG6HWamicab6RYMbb79L9fDEYVEwuOyBN7W0nfFlSTvoJkVRYbnTa2F/wAtp/t/sClYzXyChlWIyMVS5sRYX5XHhYffjxl1QkkslUsTBACqy6PRvbe5/rrilzKrFdW6UPpTN15BemLhIhBlogVNN/fYHmT4/wATi+cqafyy9P8A5K6rm7YsTclzcL18B+AxPzSkWm8mWdq8bLUNA7Ta1sb7Wt4Abe/DOXQ6JPPJIyyjeIEcz3/LDHFeZA8NZtD2ehpKV05W6i2J0/U6Z1GrTEzTTWqNE4aH9ncr+xw/AMLC4ZN+HMq+xw/AMLHomzICfGppaniClp9QNXEA3Ztt6BB3B6nw59ccr8xpaGjdqmUGw9FAb3tvt7sVPlGpsxPEoqaGnmkAgVdUaE2O/XAJWU+cVbsZaSsvtq0xtcDxxxuo6WWXM38FinS4L2fNIKapiqYFQIz6ZoRyseT36W5H1g9+L2gzeCq7WnR9SamaBtd9Y6gYA0yfMfNzfLq2TWSCpp23BFttuePWW5FntFTKxpq/tVkLFliYFLcgNsSfSKcafkeWVy4YdT5hR5WmusqHSCRhEXUekmo/S8LWJ9mM/wAzMeTqaWeWSWspZJDD2YIWxN+0Lc21CxAFvHBLWZRXZ9RRqaCrhYtqYOrekeQO9ie7A5mWS8Qy1KUMGWVD9gNGvsnIIG5F7cr4nS4NOH/IscmvgmeT+vnrc2my6ZA1FUaXcBQFgKtdWW3IC5Fu49wxrVSnauHBUbbkj+u7APwXlOc5cJZayhKCQAdnHGdd+8tbfkRb+iWPJWKoRqd9enkYmse439fTGProSyZOI8IKlfkleZxsoB7InmrX5j+v4YFuOczOU0Kw0V3lmurOLDQvXbvPL3+GL/TUSyrI1FUlr21BCCPG3u+892BfivhzMK+BqmDL6kzRPaRQhIcd6337ultsJ0/T/qJyjwRyQKcPZzVJWpMkXaxxtqkQjrYgC+NBynP6atqBT1gRSV1WB5Dba3XngAkybOrrTZZlOYRq1yytA13PjtbDsfDfEtLXJWTZbmIQpoJjQ3t1BGOll6ZztrgfuxUa+TS86q8toqUy1NQqKR6CrzY+A8MZnxRn0WY0VVS0rNTwhQxLKS0tv2NgbDkd+7ngtr+G6+uo4GMVQr6QCug2672I9Xcd8CPE/DmZ0dHNJUwSGGJSzNHGyDlzO1iN+e2KOkwwjNOS5KmzduGT/ZzKvscPwDCwuGPq3lX2OH4BhY7xWeswrFhbQtXTwuqksJmtt0+/ECfO4KefRPnFAmlhqRpAGtfl67WwO+UaILWU8ymzFdDAdRzH4YFeJaXsmgrpQe0nDNIOinVcAeobezHMydc4ZXCjVHApRTs1CqzBqZA1RmdFCGOlTI1gW37+Xq364fgr45Z9UVfSyxG5CpICbdOuM+4/KS8MVMihiEljYG219XyOKXyRUJcZlXbs5Kxrtew5n/8AOEh9RbwPK4+BHip0bDVTu9vNamnXY31m+/TDTTSrIpesphHqFwSB6O+3r5ffileE23RreI2xEnhVrlkJCi4vjH/u5X+wdYF7CEVFToOquogwX6V/2uhPh4bevDhlndmMVZTdntyIa23zv/xyxnmYV8GWQO1Y+gtrKK1xrNthexF+n8MRcoqIa92kpHdgVtJovZTYWUGwuRc8v4jGiP1Objs4cB7C8WafTzyJIvnVXSspW4CGxvfmN+WGa7NKeGoVfylQwrsCkkqhjvgEqMqWri0tqXVuCBz2t+F8C/EPDkmWUa1SyO69oFuy256vwtzxZi+qQyPVqiPp/wAmtjOYtVvyxlrgK2q0ii5sLff+Ix6fN4Yiskub5asRIv8ArVF1uOW/df8ArlmVPk1LlayQ1MhmMrAC8YHpC42P9dMDfE8MUdaj0cXZxzrqI25g9LHluMWYuu7k9Uv5BLBSuzZZuKcthVWkz7LVRjsQ9yd/wtgc4v41yLMODs2oY82gnq5oGWOONHF+XePXjL62AHIYLB9WouzEbbkjbwxHo6NYuH55exjkeQMTIb3QA9PHbGiPUJq/zRW8VOj6S4Z+rmVfY4fgGFhcM/VzKvscPwDCxpopBTjmb/5SKJgWCoGVdIIvgfrZafMNCV6zO4+j6ZPr5d+LXyiJrzeO7WHZjAnHakYtcgjux57qcd5pNPmzp4V+mhrih82nWLJYIp2hcr2al9Re3L7zifwplWb5J2sNRTTrG+llaKTbVbFXPJ202u6DryNwcSIa+WH0VlvtYaicCW/a7aJ2+bDGKVzDqmhqrMwJLMb+zfDzJG4DPAx1CzKeo6332wEtXyoGi1lYyb2DHY+vHkZvVdmyNPJp773OMT6Ob5sOpZceUnYZQEEd+0ddAHQjf8AcMZDls5yamdaYqQLsWJ53N792K+tzqonVO2kLMgsNQvt7cTMszSreFS07vp2KttYbWHsGNPbyQw6r2RR5ssWpEQBpBB2nQaSSMTKbIqGvEkU9VFqVQ4CkkA9+59mKDMa2SePTFK6WJuGv+OIlM0kFyZLFhz0nfCxxTq75C0y2zXJKKmqDE08FiVIYte9/biNU5RQ05exikP7PeOXjbritnaWoc/4l8djiVk7LRZjHUV0PbwKG1xbG4II2v13vjRixNtKU6Fk2o+LG6+kgqKVoUSOBbcltfFHVRmlyeaGOfVGRqt34I6KqEVTVMaRXjmuVVStlG+wDX2sR19uK7inzepgqJjGySBAFjFrL7gOXq/DGjGlGWqlfIsuVdfBunDP1cyr7HD8AwsLhn6uZV9jh+AYWOyc4qOJuC4eIK5at8yraVggTRCV0m199xinbyWwMLHiDNCO46PlhYWEcIvlobZr5PH6Kab/zuY/up8sc/RRSXv8AlzMb99k+WFhYmkfRNpezv6KaY889zH3J8sc/RRS2/wCu5j+7H8sLCxNI+ibS9nP0TUf/AJuv/cj+WPSeSuBPoZ9mKjwWP5YWFiaR9E2fs6fJbCb/ANoMy3/0x/LCPkthIs2f5ifWqfLCwsDSHpE2l7Or5LoV5Z9mI/2x/LHf0YR9eIMy/dj+WFhYnbh6RNn7OfouhIsc/wAy7vop8seW8k9FJtPnOYSRt9NSE9IdRywsLBUIrwibS9h/SwR0tNFTwrpiiQIg7lAsB7hhYWFhxT//2Q=="/>
          <p:cNvSpPr>
            <a:spLocks noChangeAspect="1" noChangeArrowheads="1"/>
          </p:cNvSpPr>
          <p:nvPr/>
        </p:nvSpPr>
        <p:spPr bwMode="auto">
          <a:xfrm>
            <a:off x="117475" y="-538163"/>
            <a:ext cx="77152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pic>
        <p:nvPicPr>
          <p:cNvPr id="49157" name="Picture 12" descr="http://www.outreach.com/media/cms/films/movies/facing-the-giants/gallery/facing-the-giants_0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85813"/>
            <a:ext cx="70389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2571750" y="4929188"/>
            <a:ext cx="411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Facing the Giants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 txBox="1">
            <a:spLocks/>
          </p:cNvSpPr>
          <p:nvPr/>
        </p:nvSpPr>
        <p:spPr bwMode="white">
          <a:xfrm>
            <a:off x="714375" y="500063"/>
            <a:ext cx="78009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How Many Yards? </a:t>
            </a:r>
          </a:p>
        </p:txBody>
      </p:sp>
      <p:sp>
        <p:nvSpPr>
          <p:cNvPr id="50179" name="AutoShape 8" descr="data:image/jpg;base64,/9j/4AAQSkZJRgABAQAAAQABAAD/2wBDAAkGBwgHBgkIBwgKCgkLDRYPDQwMDRsUFRAWIB0iIiAdHx8kKDQsJCYxJx8fLT0tMTU3Ojo6Iys/RD84QzQ5Ojf/2wBDAQoKCg0MDRoPDxo3JR8lNzc3Nzc3Nzc3Nzc3Nzc3Nzc3Nzc3Nzc3Nzc3Nzc3Nzc3Nzc3Nzc3Nzc3Nzc3Nzc3Nzf/wAARCACnAHQDASIAAhEBAxEB/8QAHAAAAQUBAQEAAAAAAAAAAAAABgADBAUHAQII/8QARhAAAgECBAMDCAUJBwQDAAAAAQIDBBEABRIhBjFBE1FhBxQicYGRstEyNnShsRUWFyNCksHS8CY0UlRiguE1RFWTJXPC/8QAGgEAAgMBAQAAAAAAAAAAAAAAAQIAAwQFBv/EACkRAAICAgEEAQMEAwAAAAAAAAABAhEDEiEEEzFRQQUiYSMygaEUFUL/2gAMAwEAAhEDEQA/AC/jzjTNOH84SkoI6VozEHPaoxNz6iMUNH5Sc+qr/wDTYze1mje/44i+V5lHFEd2cDsEvpIwJU1JQlmZ61rAdAeekEdO+49l+uEchW2HtV5QOIqcXtlrkC/oxP8APFVJ5XM9jNmp6IHu7Jv5sUs8dDURBFqnuGC6gvIXPpeO1tvHwxBqsooO1AlrmJYCzBOYuPd6vXhoyjXItuwl/TFnfWno/wD1n+bHV8sOcn/taT/1n+bAlFk+XkzF6twqm0ZAvq5729gH+7ww4+UZaNAStexcBrJ9EaiCfHYA+22JvENsKj5YM5v/AHakt/8AWf5seG8smcLypaQ/7D/NgROS5fpUvmDKxA1LpO22+9rc/niMuU0NnZquQFVBX0b6jYEjw3uL947jfA3QQ7Tyv5wy37Cj9RQ/PHun8rWdTyMi01HsL/QPzwEJlOX6QTmB1WvpEZ525X9e334cfLqGF2aCuZrK1jptcjkPbtv0wVOIOQ6PlSzsG3m9F+4fnhibyuZ1C5U0lK1u5D88DtPl1LKpIqp5F1EFlgJsPYOfLbxw1Pk9OyktJP6JXURGfRubHp0G/jhtoipyCM+WLOB/2dN7FPzx5HlmzbUB5nTHfkVP8DgSfIqYOg7ap0Nzfsm2+j4eLfu+OK2py+KFZSna3T/HYb9RbC7IdWfVGWVXn2XUtWF0CeFJdN721AG334WIvDH1byr7HD8AwsEYy/ynUIreIs1k7CSeWky6CWGNJGW5Mmk3CncWN8ANFlNXWHMJQZaR6aPUtMWJLMAGdbnfZA7b+Awc+Vasgp88zaknikc1+XQQoVClV0ya7m5/022wK5Hmgy05f5mhK0xLyo6r+tZjZxfcgFAqdOXjiidq2NwMeayUFHSyVcs0klTF2yRxvpCx3IUliDudJNrbC2++HoaJquimqo56khKuGBFawJDqzEnxGkjxvfbFia2iqhBTy09SgpQYqeQaGJh1Eqri43W9tQO45jFmpghouxp4HYPUxVAN15IrCx35nXfuwjk6AkrKCTIJ4c1jgNU8lLOx7GoiPoutyLi/UHYjmMRJ6JqKGmNVJUPLUQrPoikChFb6NyQbkje1ha437iOkrmpZ51kgEtJLI8oiY2KPYkOp6MBz6MNj0wzV6aukpEqUlSop6dYlmisweNQNNwSCCAwFwTfuFjhU5MMkvgFJ4ZmmbzWWV4b+iZNmI8bG2I8qzoSrs4PrONGzalhMsuZTwPqqj2qQawNCclubHc25Ae3FPPQ0k9N2sUciTarshdXUrYkkGwIIsNj34kcorgBYeUNbtHB9Zxx2qL6jI9vXgjzXIJaXNloE0yyto0lRYEuBYfeMcORSrmzZRIUEwqBCJCNtzYN6iCDi1ZEK4sFXnqASBNIAf9WOedT23mc28cW2Y5Q9FWNS1ivBNG2mQEXt4jvHXHJMigjzGahlzFUnjqjTgCndgxDBdVxyBNx37XxYpxaDRUec1DbdvLbuDHD4klaJ9Ujnbe5vfFtJwuUzlsohr45cwWoEHZGF0Um9iQx2IHP1Yj1VLTQ0bPBUmUklSrQmMgD9obnY+w94wNosNUfTPDP1cyr7HD8AwsLhn6uZV9jh+AYWLCGX+VrLmqeIo5lFx2CiwwK0OSziQFV59DjWeJWoK3PvMHnjFWIlbs22YqevjgFzut7KSSLLSwhiNpJVHU7cx07u/GLJKTk0XYsTyPgrPybI04V1KEbHri/y6gCWiCsbDngVeuzyjEdWs0slMXtaT042I5jflif+dWbU9dG1OkE9PKvaRp2Viw6r3gggjme/kRhUpVRol0c74J+a0MiyAJdV6kbeGJWW5KKqQMznswP3uXyHuGL7LZqbPcuStpALNs6dUbqDiW1OKKkZVHpkYXuaqmZJY2pUyi4kieqoqarox2sUEYgqVTcwuvK4HIEHY8vuxAo6SFeG1rWj0zyVjQF990CagLE259bYbmpZGrDJA8scg21xuVb3jfEeqjqXcmaaeRl21SSs5HqJJIwynCgU27LziKijjzGsq3WS6QpGmgC+t4goIvtsus+wYjw0UdfU5BmUSSEmVKOfWo1dpHbSTbb0kt7sQIjPIqo4lbfctIzX8bE4saTJZpr6JJoxe9kkYA+wHDKUQso4oBnmXw5ZmbLFWxKqZdXO2zbbQynu/wALdDt66yuy6f8AO+SSQWD5mzKCdyO2ONCh4b/VaWGsHmDvq9/fhn804hI1XWmVrN+rVGKsx7y3MD7z4YGPJKctYoMopK2wQzyhqvz2zOahV0qY6x5Y2jF2upLXA9mI3Gfm9fk1NnAplpK2eWSGpijFkmKhT2qjp9Kx8feTwZLAX1ileNgbh1nkLg9+oscDHGuVpHQVkkjvLIsdxJIxZrA8rk4vcXB/cV3t4Ng4Z+rmVfY4fgGFhcNfVzKrf5OH4BhYushiflgzOXKfKTTVcIDMlLG2luTDe4w1llclVkmd1VJPrikihuTsQWmUkEewjEPy/oz8bx6f8pH/ABwFZXX12X0VTSU0gWKpKGQFb/RNxhMkNkX4MvbdPww1pZq2u00FIr1BqW1RxJ6Wo94Ht548R1VVR1VPCGIejmcIA2rS9xfTbvK9OePFNmUwpDSZbJ5nQSyBXKKAzBgLq7gatN7mw2tfY2tgmyqkrXzSmpaavfL4JlVTNEvZlbMSBcdd2FwQCAN8Z9aNkust+OCz8mcdXT5rmdLVwSxB41lKSIVKm+xse8HBRXgyzFBsD1xPyHL1o1q4VgIAcDzgm5n23JPU+Pj68SKilQ3Nt8ZeoTRlyZO5LYozlyImo29eI35PjfbTcnlfF7DTjRoY7eOGZIxByG1+eMmzXkBXx5WkSB2AJ8RyxMgjsmu3o8lC82Pd/wA48TySsLJi9y1ITSQBiC6qL+BPPGrpJRnPn4EmnXBXiGrqY1jFo1Y+lpvceF8W0UEIpY1sAsagW7rYr6bOqVo2JZYhGSHDH6Nudz4WOM7434mo0oy+RcS1c+YK5CxxzMqItjY2AANjbne9+vTesnxFCrG35DfNM7yyhoJ62onSOnSbstdibtyAFr35dPHuxmnlAzY+apA6Kk89P6cQfVoux6jn3csWb8Z01TltPSVv9+kZu2VowQG1XBboG5XA5Hu2xluZZjLmNdLUzNd5HufAdAPUNvZiJbstpQ8n1Jw19Xcr+xw/AMLC4aH9ncr+xw/AMLGgzmF+XdQeNUv/AJWP+OAajRNS6ht1ONh8rXDkGaZ7HVLNJHVCFQLAFbAm23/OMzmoDQVZSrj7RmFwRsG352HqOKe7FtxXlFnakoqXwWeR0QkfSQSCOQ692Ns4Uypmyim/KMETWX0G/aZL3Ab1HcYzfgSfLqwrRywrBMWvHNqY+sWvy/rpjZ5KungaOHUAxHoIBzAHTFalFO5EfoeKAC1tumGXQHDFfmcVLl7VpOqFRcsu+3fiPlOZx126kG6qduQuLje++2Ksk4SkogSHpoQNxiGxXWda3HQYsnMbnSHUt3A3wwYQzcvfjBmxO/tHTIb0pezJ9HuxXZ5Q1b5dUinrWptKFm0nTqW241dOX/OCDs2UbDYYj1CxygLIgJBuNS3F+/BxReKXI1mSVpnqKTzaaZ6YSPqkneM+lGqiw0qPA9N9rkb4DYsx7CrMusVFi5KzXIluCNRudjuOvTa+C7ygVctXW1YldUCyFRGgJG21yTz9WM/diskwRmBKFNjYEbfLljqYlaL29a/J2trKhaWGzDWy6dS2+iDYAfPniBEkmtGk2F+WJNPEHaVgUURqGYM1i1yAdIPPmNh0uemFLsyg9+L1xwZ5LZOTPq3hn6uZV9jh+AYWFw19Xcr+xw/AMLDFAFcfuj5yIy1pFiUjfAZX5d57VwLUDVHYjVbcG9xb78W/lPqWh4zjsfR7BAfvxzLLVAVHYowIOorcDHJzXDM2dCK2wpEGv4PzDKXpsypKhKql2f8AVLZk67j+IwR0maLxFlxpi5TMadSUUkgt/wA9xxYUkpaFomGl4xuoNwN/wwP5vTTZXXQ1TRMFf0ke1j4jC5JWrK4JP7WV2ZcR1UPCsuULLJHMswVtfMRhT6K/7hf2+vEZMy/JuaPGZGLmmjRWXYAdknX8B44vM4yf8uQLmNKgdwtpVXnq7/biHnnDMj5ylR2LaSsbL6O1goHu2wHrKPJU4uLosMtz155RTVBFMAAQ251C+57yd7+y3hgopOKqGkPmlVWCea5KuqWuO5r8jz92ASsp64JGsELdo5/VegPSG2w/rbFFLQZvHVIZaadWVyPSiZbG9iPHfuwmJOLtcCtGqfnU9SzJDGqjURe29scTPZIZCs8TSI3IqbWOBThKmq1zG9dHIEgYGRWQ3I3v6+nvwbrJSKLN5srqtyGZttvHxw6bfLYTMOMqft6mWdU0iVi4tvz3P34BJ6Ny7KCdQJA09cbRU0hrqmSSppEkpO0Zo9SGz2Y2APjYezEjL2ppSbUsPbM1rLEAdV8XLqdKRphrKNyRiVHk9fIARSTqXNrmNhcd9+VvHEasy+WncM0cigG+4IxvPEE5jpnjjflHpNj+z3e3fAVn1DNW5JmFRDYQUkHaOx5HfYevn7jh49W5ZNUgOMe3yjZOGvq7lf2OH4BhYXDX1dyv7HD8AwsdAwmf+Uqmhq+JKeJImMrU1pGA5WN1P3m/sxRUDVFOhSWNkYH0Q2zD54IPKJJJScWZXPEC3ar2bA9B3/f92PWf0LVNOKylW7hAXW1y/q8ccTq5ruav5N2DJqkVq5g8UsFTrICsEkA6kbj3i49mJc+czVWXJTnLcwqIE2YtRs5dtRsyMDa1r39mKiiWOqBV3Xs5NiQN1PQ+w29l8X8cIpqdQsXoqv7QuQeZv44oydRpBL5BmioytDeWJNl8ysaaVaeXZopoyp9l/eMWOevmCCkWnilmpVUgmOEsXJ5bA7La4362wxT1ZkUJKmpO63LxxGi4pWhqJKepZXVSwbSNQ1KLtYeAIJGExZnO1QE+5yvJVSVFXCfRyzMkkCFVMdO4F7+JO24+/DmbZnVV1dNUR0VasDoqrE9GxYSC41bG1v4ezF/FmNDXwLM6pCZJCkZLBgSOh7jax8QQcRpWmDsogCkGxFsJPPODqUf7K5Npnrhqdpa+RDFUUojYs4mXSjhhaw3NyNj77nHuOn8+7OCnmeG6HWamicab6RYMbb79L9fDEYVEwuOyBN7W0nfFlSTvoJkVRYbnTa2F/wAtp/t/sClYzXyChlWIyMVS5sRYX5XHhYffjxl1QkkslUsTBACqy6PRvbe5/rrilzKrFdW6UPpTN15BemLhIhBlogVNN/fYHmT4/wATi+cqafyy9P8A5K6rm7YsTclzcL18B+AxPzSkWm8mWdq8bLUNA7Ta1sb7Wt4Abe/DOXQ6JPPJIyyjeIEcz3/LDHFeZA8NZtD2ehpKV05W6i2J0/U6Z1GrTEzTTWqNE4aH9ncr+xw/AMLC4ZN+HMq+xw/AMLHomzICfGppaniClp9QNXEA3Ztt6BB3B6nw59ccr8xpaGjdqmUGw9FAb3tvt7sVPlGpsxPEoqaGnmkAgVdUaE2O/XAJWU+cVbsZaSsvtq0xtcDxxxuo6WWXM38FinS4L2fNIKapiqYFQIz6ZoRyseT36W5H1g9+L2gzeCq7WnR9SamaBtd9Y6gYA0yfMfNzfLq2TWSCpp23BFttuePWW5FntFTKxpq/tVkLFliYFLcgNsSfSKcafkeWVy4YdT5hR5WmusqHSCRhEXUekmo/S8LWJ9mM/wAzMeTqaWeWSWspZJDD2YIWxN+0Lc21CxAFvHBLWZRXZ9RRqaCrhYtqYOrekeQO9ie7A5mWS8Qy1KUMGWVD9gNGvsnIIG5F7cr4nS4NOH/IscmvgmeT+vnrc2my6ZA1FUaXcBQFgKtdWW3IC5Fu49wxrVSnauHBUbbkj+u7APwXlOc5cJZayhKCQAdnHGdd+8tbfkRb+iWPJWKoRqd9enkYmse439fTGProSyZOI8IKlfkleZxsoB7InmrX5j+v4YFuOczOU0Kw0V3lmurOLDQvXbvPL3+GL/TUSyrI1FUlr21BCCPG3u+892BfivhzMK+BqmDL6kzRPaRQhIcd6337ultsJ0/T/qJyjwRyQKcPZzVJWpMkXaxxtqkQjrYgC+NBynP6atqBT1gRSV1WB5Dba3XngAkybOrrTZZlOYRq1yytA13PjtbDsfDfEtLXJWTZbmIQpoJjQ3t1BGOll6ZztrgfuxUa+TS86q8toqUy1NQqKR6CrzY+A8MZnxRn0WY0VVS0rNTwhQxLKS0tv2NgbDkd+7ngtr+G6+uo4GMVQr6QCug2672I9Xcd8CPE/DmZ0dHNJUwSGGJSzNHGyDlzO1iN+e2KOkwwjNOS5KmzduGT/ZzKvscPwDCwuGPq3lX2OH4BhY7xWeswrFhbQtXTwuqksJmtt0+/ECfO4KefRPnFAmlhqRpAGtfl67WwO+UaILWU8ymzFdDAdRzH4YFeJaXsmgrpQe0nDNIOinVcAeobezHMydc4ZXCjVHApRTs1CqzBqZA1RmdFCGOlTI1gW37+Xq364fgr45Z9UVfSyxG5CpICbdOuM+4/KS8MVMihiEljYG219XyOKXyRUJcZlXbs5Kxrtew5n/8AOEh9RbwPK4+BHip0bDVTu9vNamnXY31m+/TDTTSrIpesphHqFwSB6O+3r5ffileE23RreI2xEnhVrlkJCi4vjH/u5X+wdYF7CEVFToOquogwX6V/2uhPh4bevDhlndmMVZTdntyIa23zv/xyxnmYV8GWQO1Y+gtrKK1xrNthexF+n8MRcoqIa92kpHdgVtJovZTYWUGwuRc8v4jGiP1Objs4cB7C8WafTzyJIvnVXSspW4CGxvfmN+WGa7NKeGoVfylQwrsCkkqhjvgEqMqWri0tqXVuCBz2t+F8C/EPDkmWUa1SyO69oFuy256vwtzxZi+qQyPVqiPp/wAmtjOYtVvyxlrgK2q0ii5sLff+Ix6fN4Yiskub5asRIv8ArVF1uOW/df8ArlmVPk1LlayQ1MhmMrAC8YHpC42P9dMDfE8MUdaj0cXZxzrqI25g9LHluMWYuu7k9Uv5BLBSuzZZuKcthVWkz7LVRjsQ9yd/wtgc4v41yLMODs2oY82gnq5oGWOONHF+XePXjL62AHIYLB9WouzEbbkjbwxHo6NYuH55exjkeQMTIb3QA9PHbGiPUJq/zRW8VOj6S4Z+rmVfY4fgGFhcM/VzKvscPwDCxpopBTjmb/5SKJgWCoGVdIIvgfrZafMNCV6zO4+j6ZPr5d+LXyiJrzeO7WHZjAnHakYtcgjux57qcd5pNPmzp4V+mhrih82nWLJYIp2hcr2al9Re3L7zifwplWb5J2sNRTTrG+llaKTbVbFXPJ202u6DryNwcSIa+WH0VlvtYaicCW/a7aJ2+bDGKVzDqmhqrMwJLMb+zfDzJG4DPAx1CzKeo6332wEtXyoGi1lYyb2DHY+vHkZvVdmyNPJp773OMT6Ob5sOpZceUnYZQEEd+0ddAHQjf8AcMZDls5yamdaYqQLsWJ53N792K+tzqonVO2kLMgsNQvt7cTMszSreFS07vp2KttYbWHsGNPbyQw6r2RR5ssWpEQBpBB2nQaSSMTKbIqGvEkU9VFqVQ4CkkA9+59mKDMa2SePTFK6WJuGv+OIlM0kFyZLFhz0nfCxxTq75C0y2zXJKKmqDE08FiVIYte9/biNU5RQ05exikP7PeOXjbritnaWoc/4l8djiVk7LRZjHUV0PbwKG1xbG4II2v13vjRixNtKU6Fk2o+LG6+kgqKVoUSOBbcltfFHVRmlyeaGOfVGRqt34I6KqEVTVMaRXjmuVVStlG+wDX2sR19uK7inzepgqJjGySBAFjFrL7gOXq/DGjGlGWqlfIsuVdfBunDP1cyr7HD8AwsLhn6uZV9jh+AYWOyc4qOJuC4eIK5at8yraVggTRCV0m199xinbyWwMLHiDNCO46PlhYWEcIvlobZr5PH6Kab/zuY/up8sc/RRSXv8AlzMb99k+WFhYmkfRNpezv6KaY889zH3J8sc/RRS2/wCu5j+7H8sLCxNI+ibS9nP0TUf/AJuv/cj+WPSeSuBPoZ9mKjwWP5YWFiaR9E2fs6fJbCb/ANoMy3/0x/LCPkthIs2f5ifWqfLCwsDSHpE2l7Or5LoV5Z9mI/2x/LHf0YR9eIMy/dj+WFhYnbh6RNn7OfouhIsc/wAy7vop8seW8k9FJtPnOYSRt9NSE9IdRywsLBUIrwibS9h/SwR0tNFTwrpiiQIg7lAsB7hhYWFhxT//2Q=="/>
          <p:cNvSpPr>
            <a:spLocks noChangeAspect="1" noChangeArrowheads="1"/>
          </p:cNvSpPr>
          <p:nvPr/>
        </p:nvSpPr>
        <p:spPr bwMode="auto">
          <a:xfrm>
            <a:off x="117475" y="-538163"/>
            <a:ext cx="77152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zh-CN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0180" name="AutoShape 10" descr="data:image/jpg;base64,/9j/4AAQSkZJRgABAQAAAQABAAD/2wBDAAkGBwgHBgkIBwgKCgkLDRYPDQwMDRsUFRAWIB0iIiAdHx8kKDQsJCYxJx8fLT0tMTU3Ojo6Iys/RD84QzQ5Ojf/2wBDAQoKCg0MDRoPDxo3JR8lNzc3Nzc3Nzc3Nzc3Nzc3Nzc3Nzc3Nzc3Nzc3Nzc3Nzc3Nzc3Nzc3Nzc3Nzc3Nzc3Nzf/wAARCACnAHQDASIAAhEBAxEB/8QAHAAAAQUBAQEAAAAAAAAAAAAABgADBAUHAQII/8QARhAAAgECBAMDCAUJBwQDAAAAAQIDBBEABRIhBjFBE1FhBxQicYGRstEyNnShsRUWFyNCksHS8CY0UlRiguE1RFWTJXPC/8QAGgEAAgMBAQAAAAAAAAAAAAAAAQIAAwQFBv/EACkRAAICAgEEAQMEAwAAAAAAAAABAhEDEiEEEzFRQQUiYSMygaEUFUL/2gAMAwEAAhEDEQA/AC/jzjTNOH84SkoI6VozEHPaoxNz6iMUNH5Sc+qr/wDTYze1mje/44i+V5lHFEd2cDsEvpIwJU1JQlmZ61rAdAeekEdO+49l+uEchW2HtV5QOIqcXtlrkC/oxP8APFVJ5XM9jNmp6IHu7Jv5sUs8dDURBFqnuGC6gvIXPpeO1tvHwxBqsooO1AlrmJYCzBOYuPd6vXhoyjXItuwl/TFnfWno/wD1n+bHV8sOcn/taT/1n+bAlFk+XkzF6twqm0ZAvq5729gH+7ww4+UZaNAStexcBrJ9EaiCfHYA+22JvENsKj5YM5v/AHakt/8AWf5seG8smcLypaQ/7D/NgROS5fpUvmDKxA1LpO22+9rc/niMuU0NnZquQFVBX0b6jYEjw3uL947jfA3QQ7Tyv5wy37Cj9RQ/PHun8rWdTyMi01HsL/QPzwEJlOX6QTmB1WvpEZ525X9e334cfLqGF2aCuZrK1jptcjkPbtv0wVOIOQ6PlSzsG3m9F+4fnhibyuZ1C5U0lK1u5D88DtPl1LKpIqp5F1EFlgJsPYOfLbxw1Pk9OyktJP6JXURGfRubHp0G/jhtoipyCM+WLOB/2dN7FPzx5HlmzbUB5nTHfkVP8DgSfIqYOg7ap0Nzfsm2+j4eLfu+OK2py+KFZSna3T/HYb9RbC7IdWfVGWVXn2XUtWF0CeFJdN721AG334WIvDH1byr7HD8AwsEYy/ynUIreIs1k7CSeWky6CWGNJGW5Mmk3CncWN8ANFlNXWHMJQZaR6aPUtMWJLMAGdbnfZA7b+Awc+Vasgp88zaknikc1+XQQoVClV0ya7m5/022wK5Hmgy05f5mhK0xLyo6r+tZjZxfcgFAqdOXjiidq2NwMeayUFHSyVcs0klTF2yRxvpCx3IUliDudJNrbC2++HoaJquimqo56khKuGBFawJDqzEnxGkjxvfbFia2iqhBTy09SgpQYqeQaGJh1Eqri43W9tQO45jFmpghouxp4HYPUxVAN15IrCx35nXfuwjk6AkrKCTIJ4c1jgNU8lLOx7GoiPoutyLi/UHYjmMRJ6JqKGmNVJUPLUQrPoikChFb6NyQbkje1ha437iOkrmpZ51kgEtJLI8oiY2KPYkOp6MBz6MNj0wzV6aukpEqUlSop6dYlmisweNQNNwSCCAwFwTfuFjhU5MMkvgFJ4ZmmbzWWV4b+iZNmI8bG2I8qzoSrs4PrONGzalhMsuZTwPqqj2qQawNCclubHc25Ae3FPPQ0k9N2sUciTarshdXUrYkkGwIIsNj34kcorgBYeUNbtHB9Zxx2qL6jI9vXgjzXIJaXNloE0yyto0lRYEuBYfeMcORSrmzZRIUEwqBCJCNtzYN6iCDi1ZEK4sFXnqASBNIAf9WOedT23mc28cW2Y5Q9FWNS1ivBNG2mQEXt4jvHXHJMigjzGahlzFUnjqjTgCndgxDBdVxyBNx37XxYpxaDRUec1DbdvLbuDHD4klaJ9Ujnbe5vfFtJwuUzlsohr45cwWoEHZGF0Um9iQx2IHP1Yj1VLTQ0bPBUmUklSrQmMgD9obnY+w94wNosNUfTPDP1cyr7HD8AwsLhn6uZV9jh+AYWLCGX+VrLmqeIo5lFx2CiwwK0OSziQFV59DjWeJWoK3PvMHnjFWIlbs22YqevjgFzut7KSSLLSwhiNpJVHU7cx07u/GLJKTk0XYsTyPgrPybI04V1KEbHri/y6gCWiCsbDngVeuzyjEdWs0slMXtaT042I5jflif+dWbU9dG1OkE9PKvaRp2Viw6r3gggjme/kRhUpVRol0c74J+a0MiyAJdV6kbeGJWW5KKqQMznswP3uXyHuGL7LZqbPcuStpALNs6dUbqDiW1OKKkZVHpkYXuaqmZJY2pUyi4kieqoqarox2sUEYgqVTcwuvK4HIEHY8vuxAo6SFeG1rWj0zyVjQF990CagLE259bYbmpZGrDJA8scg21xuVb3jfEeqjqXcmaaeRl21SSs5HqJJIwynCgU27LziKijjzGsq3WS6QpGmgC+t4goIvtsus+wYjw0UdfU5BmUSSEmVKOfWo1dpHbSTbb0kt7sQIjPIqo4lbfctIzX8bE4saTJZpr6JJoxe9kkYA+wHDKUQso4oBnmXw5ZmbLFWxKqZdXO2zbbQynu/wALdDt66yuy6f8AO+SSQWD5mzKCdyO2ONCh4b/VaWGsHmDvq9/fhn804hI1XWmVrN+rVGKsx7y3MD7z4YGPJKctYoMopK2wQzyhqvz2zOahV0qY6x5Y2jF2upLXA9mI3Gfm9fk1NnAplpK2eWSGpijFkmKhT2qjp9Kx8feTwZLAX1ileNgbh1nkLg9+oscDHGuVpHQVkkjvLIsdxJIxZrA8rk4vcXB/cV3t4Ng4Z+rmVfY4fgGFhcNfVzKrf5OH4BhYushiflgzOXKfKTTVcIDMlLG2luTDe4w1llclVkmd1VJPrikihuTsQWmUkEewjEPy/oz8bx6f8pH/ABwFZXX12X0VTSU0gWKpKGQFb/RNxhMkNkX4MvbdPww1pZq2u00FIr1BqW1RxJ6Wo94Ht548R1VVR1VPCGIejmcIA2rS9xfTbvK9OePFNmUwpDSZbJ5nQSyBXKKAzBgLq7gatN7mw2tfY2tgmyqkrXzSmpaavfL4JlVTNEvZlbMSBcdd2FwQCAN8Z9aNkust+OCz8mcdXT5rmdLVwSxB41lKSIVKm+xse8HBRXgyzFBsD1xPyHL1o1q4VgIAcDzgm5n23JPU+Pj68SKilQ3Nt8ZeoTRlyZO5LYozlyImo29eI35PjfbTcnlfF7DTjRoY7eOGZIxByG1+eMmzXkBXx5WkSB2AJ8RyxMgjsmu3o8lC82Pd/wA48TySsLJi9y1ITSQBiC6qL+BPPGrpJRnPn4EmnXBXiGrqY1jFo1Y+lpvceF8W0UEIpY1sAsagW7rYr6bOqVo2JZYhGSHDH6Nudz4WOM7434mo0oy+RcS1c+YK5CxxzMqItjY2AANjbne9+vTesnxFCrG35DfNM7yyhoJ62onSOnSbstdibtyAFr35dPHuxmnlAzY+apA6Kk89P6cQfVoux6jn3csWb8Z01TltPSVv9+kZu2VowQG1XBboG5XA5Hu2xluZZjLmNdLUzNd5HufAdAPUNvZiJbstpQ8n1Jw19Xcr+xw/AMLC4aH9ncr+xw/AMLGgzmF+XdQeNUv/AJWP+OAajRNS6ht1ONh8rXDkGaZ7HVLNJHVCFQLAFbAm23/OMzmoDQVZSrj7RmFwRsG352HqOKe7FtxXlFnakoqXwWeR0QkfSQSCOQ692Ns4Uypmyim/KMETWX0G/aZL3Ab1HcYzfgSfLqwrRywrBMWvHNqY+sWvy/rpjZ5KungaOHUAxHoIBzAHTFalFO5EfoeKAC1tumGXQHDFfmcVLl7VpOqFRcsu+3fiPlOZx126kG6qduQuLje++2Ksk4SkogSHpoQNxiGxXWda3HQYsnMbnSHUt3A3wwYQzcvfjBmxO/tHTIb0pezJ9HuxXZ5Q1b5dUinrWptKFm0nTqW241dOX/OCDs2UbDYYj1CxygLIgJBuNS3F+/BxReKXI1mSVpnqKTzaaZ6YSPqkneM+lGqiw0qPA9N9rkb4DYsx7CrMusVFi5KzXIluCNRudjuOvTa+C7ygVctXW1YldUCyFRGgJG21yTz9WM/diskwRmBKFNjYEbfLljqYlaL29a/J2trKhaWGzDWy6dS2+iDYAfPniBEkmtGk2F+WJNPEHaVgUURqGYM1i1yAdIPPmNh0uemFLsyg9+L1xwZ5LZOTPq3hn6uZV9jh+AYWFw19Xcr+xw/AMLDFAFcfuj5yIy1pFiUjfAZX5d57VwLUDVHYjVbcG9xb78W/lPqWh4zjsfR7BAfvxzLLVAVHYowIOorcDHJzXDM2dCK2wpEGv4PzDKXpsypKhKql2f8AVLZk67j+IwR0maLxFlxpi5TMadSUUkgt/wA9xxYUkpaFomGl4xuoNwN/wwP5vTTZXXQ1TRMFf0ke1j4jC5JWrK4JP7WV2ZcR1UPCsuULLJHMswVtfMRhT6K/7hf2+vEZMy/JuaPGZGLmmjRWXYAdknX8B44vM4yf8uQLmNKgdwtpVXnq7/biHnnDMj5ylR2LaSsbL6O1goHu2wHrKPJU4uLosMtz155RTVBFMAAQ251C+57yd7+y3hgopOKqGkPmlVWCea5KuqWuO5r8jz92ASsp64JGsELdo5/VegPSG2w/rbFFLQZvHVIZaadWVyPSiZbG9iPHfuwmJOLtcCtGqfnU9SzJDGqjURe29scTPZIZCs8TSI3IqbWOBThKmq1zG9dHIEgYGRWQ3I3v6+nvwbrJSKLN5srqtyGZttvHxw6bfLYTMOMqft6mWdU0iVi4tvz3P34BJ6Ny7KCdQJA09cbRU0hrqmSSppEkpO0Zo9SGz2Y2APjYezEjL2ppSbUsPbM1rLEAdV8XLqdKRphrKNyRiVHk9fIARSTqXNrmNhcd9+VvHEasy+WncM0cigG+4IxvPEE5jpnjjflHpNj+z3e3fAVn1DNW5JmFRDYQUkHaOx5HfYevn7jh49W5ZNUgOMe3yjZOGvq7lf2OH4BhYXDX1dyv7HD8AwsdAwmf+Uqmhq+JKeJImMrU1pGA5WN1P3m/sxRUDVFOhSWNkYH0Q2zD54IPKJJJScWZXPEC3ar2bA9B3/f92PWf0LVNOKylW7hAXW1y/q8ccTq5ruav5N2DJqkVq5g8UsFTrICsEkA6kbj3i49mJc+czVWXJTnLcwqIE2YtRs5dtRsyMDa1r39mKiiWOqBV3Xs5NiQN1PQ+w29l8X8cIpqdQsXoqv7QuQeZv44oydRpBL5BmioytDeWJNl8ysaaVaeXZopoyp9l/eMWOevmCCkWnilmpVUgmOEsXJ5bA7La4362wxT1ZkUJKmpO63LxxGi4pWhqJKepZXVSwbSNQ1KLtYeAIJGExZnO1QE+5yvJVSVFXCfRyzMkkCFVMdO4F7+JO24+/DmbZnVV1dNUR0VasDoqrE9GxYSC41bG1v4ezF/FmNDXwLM6pCZJCkZLBgSOh7jax8QQcRpWmDsogCkGxFsJPPODqUf7K5Npnrhqdpa+RDFUUojYs4mXSjhhaw3NyNj77nHuOn8+7OCnmeG6HWamicab6RYMbb79L9fDEYVEwuOyBN7W0nfFlSTvoJkVRYbnTa2F/wAtp/t/sClYzXyChlWIyMVS5sRYX5XHhYffjxl1QkkslUsTBACqy6PRvbe5/rrilzKrFdW6UPpTN15BemLhIhBlogVNN/fYHmT4/wATi+cqafyy9P8A5K6rm7YsTclzcL18B+AxPzSkWm8mWdq8bLUNA7Ta1sb7Wt4Abe/DOXQ6JPPJIyyjeIEcz3/LDHFeZA8NZtD2ehpKV05W6i2J0/U6Z1GrTEzTTWqNE4aH9ncr+xw/AMLC4ZN+HMq+xw/AMLHomzICfGppaniClp9QNXEA3Ztt6BB3B6nw59ccr8xpaGjdqmUGw9FAb3tvt7sVPlGpsxPEoqaGnmkAgVdUaE2O/XAJWU+cVbsZaSsvtq0xtcDxxxuo6WWXM38FinS4L2fNIKapiqYFQIz6ZoRyseT36W5H1g9+L2gzeCq7WnR9SamaBtd9Y6gYA0yfMfNzfLq2TWSCpp23BFttuePWW5FntFTKxpq/tVkLFliYFLcgNsSfSKcafkeWVy4YdT5hR5WmusqHSCRhEXUekmo/S8LWJ9mM/wAzMeTqaWeWSWspZJDD2YIWxN+0Lc21CxAFvHBLWZRXZ9RRqaCrhYtqYOrekeQO9ie7A5mWS8Qy1KUMGWVD9gNGvsnIIG5F7cr4nS4NOH/IscmvgmeT+vnrc2my6ZA1FUaXcBQFgKtdWW3IC5Fu49wxrVSnauHBUbbkj+u7APwXlOc5cJZayhKCQAdnHGdd+8tbfkRb+iWPJWKoRqd9enkYmse439fTGProSyZOI8IKlfkleZxsoB7InmrX5j+v4YFuOczOU0Kw0V3lmurOLDQvXbvPL3+GL/TUSyrI1FUlr21BCCPG3u+892BfivhzMK+BqmDL6kzRPaRQhIcd6337ultsJ0/T/qJyjwRyQKcPZzVJWpMkXaxxtqkQjrYgC+NBynP6atqBT1gRSV1WB5Dba3XngAkybOrrTZZlOYRq1yytA13PjtbDsfDfEtLXJWTZbmIQpoJjQ3t1BGOll6ZztrgfuxUa+TS86q8toqUy1NQqKR6CrzY+A8MZnxRn0WY0VVS0rNTwhQxLKS0tv2NgbDkd+7ngtr+G6+uo4GMVQr6QCug2672I9Xcd8CPE/DmZ0dHNJUwSGGJSzNHGyDlzO1iN+e2KOkwwjNOS5KmzduGT/ZzKvscPwDCwuGPq3lX2OH4BhY7xWeswrFhbQtXTwuqksJmtt0+/ECfO4KefRPnFAmlhqRpAGtfl67WwO+UaILWU8ymzFdDAdRzH4YFeJaXsmgrpQe0nDNIOinVcAeobezHMydc4ZXCjVHApRTs1CqzBqZA1RmdFCGOlTI1gW37+Xq364fgr45Z9UVfSyxG5CpICbdOuM+4/KS8MVMihiEljYG219XyOKXyRUJcZlXbs5Kxrtew5n/8AOEh9RbwPK4+BHip0bDVTu9vNamnXY31m+/TDTTSrIpesphHqFwSB6O+3r5ffileE23RreI2xEnhVrlkJCi4vjH/u5X+wdYF7CEVFToOquogwX6V/2uhPh4bevDhlndmMVZTdntyIa23zv/xyxnmYV8GWQO1Y+gtrKK1xrNthexF+n8MRcoqIa92kpHdgVtJovZTYWUGwuRc8v4jGiP1Objs4cB7C8WafTzyJIvnVXSspW4CGxvfmN+WGa7NKeGoVfylQwrsCkkqhjvgEqMqWri0tqXVuCBz2t+F8C/EPDkmWUa1SyO69oFuy256vwtzxZi+qQyPVqiPp/wAmtjOYtVvyxlrgK2q0ii5sLff+Ix6fN4Yiskub5asRIv8ArVF1uOW/df8ArlmVPk1LlayQ1MhmMrAC8YHpC42P9dMDfE8MUdaj0cXZxzrqI25g9LHluMWYuu7k9Uv5BLBSuzZZuKcthVWkz7LVRjsQ9yd/wtgc4v41yLMODs2oY82gnq5oGWOONHF+XePXjL62AHIYLB9WouzEbbkjbwxHo6NYuH55exjkeQMTIb3QA9PHbGiPUJq/zRW8VOj6S4Z+rmVfY4fgGFhcM/VzKvscPwDCxpopBTjmb/5SKJgWCoGVdIIvgfrZafMNCV6zO4+j6ZPr5d+LXyiJrzeO7WHZjAnHakYtcgjux57qcd5pNPmzp4V+mhrih82nWLJYIp2hcr2al9Re3L7zifwplWb5J2sNRTTrG+llaKTbVbFXPJ202u6DryNwcSIa+WH0VlvtYaicCW/a7aJ2+bDGKVzDqmhqrMwJLMb+zfDzJG4DPAx1CzKeo6332wEtXyoGi1lYyb2DHY+vHkZvVdmyNPJp773OMT6Ob5sOpZceUnYZQEEd+0ddAHQjf8AcMZDls5yamdaYqQLsWJ53N792K+tzqonVO2kLMgsNQvt7cTMszSreFS07vp2KttYbWHsGNPbyQw6r2RR5ssWpEQBpBB2nQaSSMTKbIqGvEkU9VFqVQ4CkkA9+59mKDMa2SePTFK6WJuGv+OIlM0kFyZLFhz0nfCxxTq75C0y2zXJKKmqDE08FiVIYte9/biNU5RQ05exikP7PeOXjbritnaWoc/4l8djiVk7LRZjHUV0PbwKG1xbG4II2v13vjRixNtKU6Fk2o+LG6+kgqKVoUSOBbcltfFHVRmlyeaGOfVGRqt34I6KqEVTVMaRXjmuVVStlG+wDX2sR19uK7inzepgqJjGySBAFjFrL7gOXq/DGjGlGWqlfIsuVdfBunDP1cyr7HD8AwsLhn6uZV9jh+AYWOyc4qOJuC4eIK5at8yraVggTRCV0m199xinbyWwMLHiDNCO46PlhYWEcIvlobZr5PH6Kab/zuY/up8sc/RRSXv8AlzMb99k+WFhYmkfRNpezv6KaY889zH3J8sc/RRS2/wCu5j+7H8sLCxNI+ibS9nP0TUf/AJuv/cj+WPSeSuBPoZ9mKjwWP5YWFiaR9E2fs6fJbCb/ANoMy3/0x/LCPkthIs2f5ifWqfLCwsDSHpE2l7Or5LoV5Z9mI/2x/LHf0YR9eIMy/dj+WFhYnbh6RNn7OfouhIsc/wAy7vop8seW8k9FJtPnOYSRt9NSE9IdRywsLBUIrwibS9h/SwR0tNFTwrpiiQIg7lAsB7hhYWFhxT//2Q=="/>
          <p:cNvSpPr>
            <a:spLocks noChangeAspect="1" noChangeArrowheads="1"/>
          </p:cNvSpPr>
          <p:nvPr/>
        </p:nvSpPr>
        <p:spPr bwMode="auto">
          <a:xfrm>
            <a:off x="117475" y="-538163"/>
            <a:ext cx="77152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zh-CN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2468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571625"/>
            <a:ext cx="1654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571625"/>
            <a:ext cx="17859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3454032" y="3571875"/>
            <a:ext cx="2177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Brock, </a:t>
            </a: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the captain</a:t>
            </a:r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6782719" y="3571875"/>
            <a:ext cx="1090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The </a:t>
            </a: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coach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28" y="2928934"/>
            <a:ext cx="8572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43834" y="2857496"/>
            <a:ext cx="8572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50</a:t>
            </a:r>
          </a:p>
        </p:txBody>
      </p:sp>
      <p:sp>
        <p:nvSpPr>
          <p:cNvPr id="50192" name="TextBox 10"/>
          <p:cNvSpPr txBox="1">
            <a:spLocks noChangeArrowheads="1"/>
          </p:cNvSpPr>
          <p:nvPr/>
        </p:nvSpPr>
        <p:spPr bwMode="auto">
          <a:xfrm>
            <a:off x="642938" y="3571875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A Football Team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28860" y="2928934"/>
            <a:ext cx="8572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10</a:t>
            </a:r>
          </a:p>
        </p:txBody>
      </p:sp>
      <p:pic>
        <p:nvPicPr>
          <p:cNvPr id="50196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786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3"/>
          <p:cNvSpPr txBox="1">
            <a:spLocks/>
          </p:cNvSpPr>
          <p:nvPr/>
        </p:nvSpPr>
        <p:spPr bwMode="white">
          <a:xfrm>
            <a:off x="1500188" y="4929188"/>
            <a:ext cx="7300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kern="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 Listen and note down the phrases the coach said to encourage Brock to go on.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214438"/>
            <a:ext cx="3195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357563" y="45720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>
                <a:solidFill>
                  <a:schemeClr val="tx1"/>
                </a:solidFill>
                <a:latin typeface="Comic Sans MS" pitchFamily="66" charset="0"/>
                <a:ea typeface="黑体" pitchFamily="2" charset="-122"/>
              </a:rPr>
              <a:t>100!!</a:t>
            </a:r>
          </a:p>
        </p:txBody>
      </p:sp>
      <p:sp>
        <p:nvSpPr>
          <p:cNvPr id="7" name="圆角矩形标注 6"/>
          <p:cNvSpPr/>
          <p:nvPr/>
        </p:nvSpPr>
        <p:spPr bwMode="auto">
          <a:xfrm>
            <a:off x="500034" y="367169"/>
            <a:ext cx="2500330" cy="1328023"/>
          </a:xfrm>
          <a:prstGeom prst="wedgeRoundRectCallout">
            <a:avLst>
              <a:gd name="adj1" fmla="val 72023"/>
              <a:gd name="adj2" fmla="val 195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You are </a:t>
            </a:r>
            <a:r>
              <a:rPr lang="en-US" altLang="zh-CN" sz="2400" i="1" dirty="0" err="1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gonna</a:t>
            </a: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 give me your best!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214282" y="1571612"/>
            <a:ext cx="2500330" cy="510778"/>
          </a:xfrm>
          <a:prstGeom prst="wedgeRoundRectCallout">
            <a:avLst>
              <a:gd name="adj1" fmla="val 75452"/>
              <a:gd name="adj2" fmla="val -394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Good effort!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285720" y="2143116"/>
            <a:ext cx="2500330" cy="510778"/>
          </a:xfrm>
          <a:prstGeom prst="wedgeRoundRectCallout">
            <a:avLst>
              <a:gd name="adj1" fmla="val 77166"/>
              <a:gd name="adj2" fmla="val -5283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There you go!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214282" y="2714620"/>
            <a:ext cx="2500330" cy="919401"/>
          </a:xfrm>
          <a:prstGeom prst="wedgeRoundRectCallout">
            <a:avLst>
              <a:gd name="adj1" fmla="val 76595"/>
              <a:gd name="adj2" fmla="val -721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You can give me more!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 bwMode="auto">
          <a:xfrm>
            <a:off x="214282" y="3510441"/>
            <a:ext cx="3071834" cy="1328023"/>
          </a:xfrm>
          <a:prstGeom prst="wedgeRoundRectCallout">
            <a:avLst>
              <a:gd name="adj1" fmla="val 57060"/>
              <a:gd name="adj2" fmla="val -9851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Keep going/moving/driving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000760" y="500042"/>
            <a:ext cx="2500330" cy="510778"/>
          </a:xfrm>
          <a:prstGeom prst="wedgeRoundRectCallout">
            <a:avLst>
              <a:gd name="adj1" fmla="val -64547"/>
              <a:gd name="adj2" fmla="val 1069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Good strength!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000760" y="2000240"/>
            <a:ext cx="2500330" cy="510778"/>
          </a:xfrm>
          <a:prstGeom prst="wedgeRoundRectCallout">
            <a:avLst>
              <a:gd name="adj1" fmla="val -54262"/>
              <a:gd name="adj2" fmla="val -593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That’s it!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6000760" y="2786058"/>
            <a:ext cx="2500330" cy="510778"/>
          </a:xfrm>
          <a:prstGeom prst="wedgeRoundRectCallout">
            <a:avLst>
              <a:gd name="adj1" fmla="val -55976"/>
              <a:gd name="adj2" fmla="val -689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Don’t stop!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429388" y="3643314"/>
            <a:ext cx="2500330" cy="919401"/>
          </a:xfrm>
          <a:prstGeom prst="wedgeRoundRectCallout">
            <a:avLst>
              <a:gd name="adj1" fmla="val -72547"/>
              <a:gd name="adj2" fmla="val -752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You’ve got nothing left!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357158" y="4714884"/>
            <a:ext cx="2500330" cy="1328023"/>
          </a:xfrm>
          <a:prstGeom prst="wedgeRoundRectCallout">
            <a:avLst>
              <a:gd name="adj1" fmla="val 76595"/>
              <a:gd name="adj2" fmla="val -764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I </a:t>
            </a:r>
            <a:r>
              <a:rPr lang="en-US" altLang="zh-CN" sz="2400" i="1" dirty="0" err="1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wanna</a:t>
            </a: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 everything you’ve got!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643670" y="1214422"/>
            <a:ext cx="2500330" cy="510778"/>
          </a:xfrm>
          <a:prstGeom prst="wedgeRoundRectCallout">
            <a:avLst>
              <a:gd name="adj1" fmla="val -75404"/>
              <a:gd name="adj2" fmla="val 438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Don’t quit!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143636" y="4929198"/>
            <a:ext cx="2500330" cy="919401"/>
          </a:xfrm>
          <a:prstGeom prst="wedgeRoundRectCallout">
            <a:avLst>
              <a:gd name="adj1" fmla="val -78261"/>
              <a:gd name="adj2" fmla="val -1746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Don’t you give up on me!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3286116" y="214290"/>
            <a:ext cx="2500330" cy="510778"/>
          </a:xfrm>
          <a:prstGeom prst="wedgeRoundRectCallout">
            <a:avLst>
              <a:gd name="adj1" fmla="val -9119"/>
              <a:gd name="adj2" fmla="val 16006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Come on!</a:t>
            </a:r>
            <a:endParaRPr lang="zh-CN" altLang="en-US" sz="2400" i="1" dirty="0">
              <a:solidFill>
                <a:schemeClr val="tx1"/>
              </a:solidFill>
              <a:latin typeface="Comic Sans MS" pitchFamily="66" charset="0"/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1000" y="2024063"/>
            <a:ext cx="2667000" cy="3124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33400" y="2328863"/>
            <a:ext cx="2286000" cy="457200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Our time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3014663"/>
            <a:ext cx="2286000" cy="457200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Our effort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3400" y="3700463"/>
            <a:ext cx="2286000" cy="457200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Our money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33400" y="4386263"/>
            <a:ext cx="2286000" cy="457200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Our love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3657600" y="1871663"/>
            <a:ext cx="1752600" cy="3581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657600" y="3243263"/>
            <a:ext cx="17145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will be paid off 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019800" y="2024063"/>
            <a:ext cx="2895600" cy="3124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248400" y="2328863"/>
            <a:ext cx="2514600" cy="461962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Better jobs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248400" y="3014663"/>
            <a:ext cx="2681288" cy="461962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Better education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6248400" y="3624263"/>
            <a:ext cx="2514600" cy="461962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Better life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6248400" y="4310063"/>
            <a:ext cx="2514600" cy="457200"/>
          </a:xfrm>
          <a:prstGeom prst="rect">
            <a:avLst/>
          </a:prstGeom>
          <a:solidFill>
            <a:srgbClr val="8EB7F4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/>
              <a:t>Better future</a:t>
            </a:r>
          </a:p>
        </p:txBody>
      </p:sp>
      <p:sp>
        <p:nvSpPr>
          <p:cNvPr id="5223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8688" y="357188"/>
            <a:ext cx="7772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z="4000" smtClean="0">
                <a:solidFill>
                  <a:schemeClr val="tx1"/>
                </a:solidFill>
                <a:latin typeface="Arial Black" pitchFamily="34" charset="0"/>
                <a:ea typeface="宋体" charset="-122"/>
              </a:rPr>
              <a:t>English is an asset.</a:t>
            </a:r>
            <a:br>
              <a:rPr lang="en-US" altLang="zh-CN" sz="4000" smtClean="0">
                <a:solidFill>
                  <a:schemeClr val="tx1"/>
                </a:solidFill>
                <a:latin typeface="Arial Black" pitchFamily="34" charset="0"/>
                <a:ea typeface="宋体" charset="-122"/>
              </a:rPr>
            </a:br>
            <a:r>
              <a:rPr lang="en-US" altLang="zh-CN" sz="4000" smtClean="0">
                <a:solidFill>
                  <a:schemeClr val="tx1"/>
                </a:solidFill>
                <a:latin typeface="Arial Black" pitchFamily="34" charset="0"/>
                <a:ea typeface="宋体" charset="-122"/>
              </a:rPr>
              <a:t>We are investors.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animBg="1" autoUpdateAnimBg="0"/>
      <p:bldP spid="100356" grpId="0" animBg="1" autoUpdateAnimBg="0"/>
      <p:bldP spid="100357" grpId="0" animBg="1" autoUpdateAnimBg="0"/>
      <p:bldP spid="100358" grpId="0" animBg="1" autoUpdateAnimBg="0"/>
      <p:bldP spid="100363" grpId="0" animBg="1"/>
      <p:bldP spid="100364" grpId="0" autoUpdateAnimBg="0"/>
      <p:bldP spid="100366" grpId="0" animBg="1"/>
      <p:bldP spid="100367" grpId="0" animBg="1" autoUpdateAnimBg="0"/>
      <p:bldP spid="100368" grpId="0" animBg="1" autoUpdateAnimBg="0"/>
      <p:bldP spid="100369" grpId="0" animBg="1" autoUpdateAnimBg="0"/>
      <p:bldP spid="100370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6" descr="!cid___4@Foxmai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28625"/>
            <a:ext cx="4613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214313" y="2571750"/>
            <a:ext cx="87153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</a:rPr>
              <a:t>北外曹文</a:t>
            </a:r>
            <a:endParaRPr lang="en-US" altLang="zh-CN" sz="4000">
              <a:solidFill>
                <a:schemeClr val="tx1"/>
              </a:solidFill>
            </a:endParaRPr>
          </a:p>
          <a:p>
            <a:pPr algn="ctr"/>
            <a:endParaRPr lang="en-US" altLang="zh-CN" sz="4000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我的博客：</a:t>
            </a:r>
            <a:r>
              <a:rPr lang="en-US" altLang="zh-CN">
                <a:solidFill>
                  <a:schemeClr val="tx1"/>
                </a:solidFill>
              </a:rPr>
              <a:t>blog.sina.com.cn/beiwaicaowen</a:t>
            </a: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我的微博：</a:t>
            </a:r>
            <a:r>
              <a:rPr lang="en-US" altLang="zh-CN">
                <a:solidFill>
                  <a:schemeClr val="tx1"/>
                </a:solidFill>
              </a:rPr>
              <a:t>weibo.com/beiwaicaowen</a:t>
            </a:r>
          </a:p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xfrm>
            <a:off x="571500" y="414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b="1" smtClean="0">
                <a:solidFill>
                  <a:srgbClr val="FFC000"/>
                </a:solidFill>
                <a:ea typeface="宋体" charset="-122"/>
              </a:rPr>
              <a:t>1</a:t>
            </a:r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: What is your path like?  </a:t>
            </a: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12291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85725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857500" y="3571875"/>
            <a:ext cx="1714500" cy="500063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8289925" cy="2286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500313"/>
            <a:ext cx="8286750" cy="346868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5363" name="内容占位符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13750" cy="2286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54250"/>
            <a:ext cx="8429625" cy="377031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00438"/>
            <a:ext cx="8378825" cy="33575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285750" y="4143375"/>
            <a:ext cx="858678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Q</a:t>
            </a:r>
            <a:r>
              <a:rPr lang="en-US" altLang="zh-CN" b="1" smtClean="0">
                <a:solidFill>
                  <a:srgbClr val="FFC000"/>
                </a:solidFill>
                <a:ea typeface="宋体" charset="-122"/>
              </a:rPr>
              <a:t>2</a:t>
            </a:r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: Why do you learn English? </a:t>
            </a: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16387" name="Picture 3" descr="G:\可用素材\图片素材\动画符号\BWS_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默认设计模板">
  <a:themeElements>
    <a:clrScheme name="自定义 1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7070FF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8_默认设计模板">
      <a:majorFont>
        <a:latin typeface=""/>
        <a:ea typeface=""/>
        <a:cs typeface=""/>
      </a:majorFont>
      <a:minorFont>
        <a:latin typeface="Arial"/>
        <a:ea typeface=""/>
        <a:cs typeface="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Words>1227</Words>
  <Application>Microsoft Office PowerPoint</Application>
  <PresentationFormat>全屏显示(4:3)</PresentationFormat>
  <Paragraphs>269</Paragraphs>
  <Slides>46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0" baseType="lpstr">
      <vt:lpstr>Arial</vt:lpstr>
      <vt:lpstr>宋体</vt:lpstr>
      <vt:lpstr>Calibri</vt:lpstr>
      <vt:lpstr>黑体</vt:lpstr>
      <vt:lpstr>Times New Roman</vt:lpstr>
      <vt:lpstr>华文琥珀</vt:lpstr>
      <vt:lpstr>Cooper Black</vt:lpstr>
      <vt:lpstr>Comic Sans MS</vt:lpstr>
      <vt:lpstr>Wingdings</vt:lpstr>
      <vt:lpstr>Symbol</vt:lpstr>
      <vt:lpstr>Tahoma</vt:lpstr>
      <vt:lpstr>Arial Black</vt:lpstr>
      <vt:lpstr>8_默认设计模板</vt:lpstr>
      <vt:lpstr>位图图像</vt:lpstr>
      <vt:lpstr>英语学到什么时候算个头？</vt:lpstr>
      <vt:lpstr>幻灯片 2</vt:lpstr>
      <vt:lpstr>幻灯片 3</vt:lpstr>
      <vt:lpstr>幻灯片 4</vt:lpstr>
      <vt:lpstr>Q1: What is your path like?  </vt:lpstr>
      <vt:lpstr>幻灯片 6</vt:lpstr>
      <vt:lpstr>幻灯片 7</vt:lpstr>
      <vt:lpstr>幻灯片 8</vt:lpstr>
      <vt:lpstr>Q2: Why do you learn English? </vt:lpstr>
      <vt:lpstr>幻灯片 10</vt:lpstr>
      <vt:lpstr>幻灯片 11</vt:lpstr>
      <vt:lpstr>幻灯片 12</vt:lpstr>
      <vt:lpstr>幻灯片 13</vt:lpstr>
      <vt:lpstr>Q3: What is your benchmark? </vt:lpstr>
      <vt:lpstr>幻灯片 15</vt:lpstr>
      <vt:lpstr>Daily Settings</vt:lpstr>
      <vt:lpstr>University or Research Settings </vt:lpstr>
      <vt:lpstr>Workplace Settings</vt:lpstr>
      <vt:lpstr>Cultural Settings</vt:lpstr>
      <vt:lpstr>Q4: Where are you now? </vt:lpstr>
      <vt:lpstr>eclass.beiwaibest.com</vt:lpstr>
      <vt:lpstr>幻灯片 22</vt:lpstr>
      <vt:lpstr>幻灯片 23</vt:lpstr>
      <vt:lpstr>幻灯片 24</vt:lpstr>
      <vt:lpstr>幻灯片 25</vt:lpstr>
      <vt:lpstr>幻灯片 26</vt:lpstr>
      <vt:lpstr>Q5: What is your short-term and long-term goal?</vt:lpstr>
      <vt:lpstr>幻灯片 28</vt:lpstr>
      <vt:lpstr>2. Conduct an Action Research</vt:lpstr>
      <vt:lpstr>Identify the Problem</vt:lpstr>
      <vt:lpstr>Identify the Problem</vt:lpstr>
      <vt:lpstr>Example 6</vt:lpstr>
      <vt:lpstr>Analyze the Problem</vt:lpstr>
      <vt:lpstr>Analyze the Problem</vt:lpstr>
      <vt:lpstr>幻灯片 35</vt:lpstr>
      <vt:lpstr>Design Practical Activities</vt:lpstr>
      <vt:lpstr>Evaluate Progress</vt:lpstr>
      <vt:lpstr>幻灯片 38</vt:lpstr>
      <vt:lpstr>幻灯片 39</vt:lpstr>
      <vt:lpstr>Q6: What are the three key concepts for obtaining your goal?</vt:lpstr>
      <vt:lpstr>幻灯片 41</vt:lpstr>
      <vt:lpstr>幻灯片 42</vt:lpstr>
      <vt:lpstr>幻灯片 43</vt:lpstr>
      <vt:lpstr>幻灯片 44</vt:lpstr>
      <vt:lpstr>English is an asset. We are investors.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337</cp:revision>
  <dcterms:created xsi:type="dcterms:W3CDTF">2007-03-24T09:21:19Z</dcterms:created>
  <dcterms:modified xsi:type="dcterms:W3CDTF">2012-05-24T09:42:43Z</dcterms:modified>
</cp:coreProperties>
</file>