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75" r:id="rId2"/>
    <p:sldId id="277" r:id="rId3"/>
    <p:sldId id="258" r:id="rId4"/>
    <p:sldId id="259" r:id="rId5"/>
    <p:sldId id="260" r:id="rId6"/>
    <p:sldId id="262" r:id="rId7"/>
    <p:sldId id="261" r:id="rId8"/>
    <p:sldId id="279" r:id="rId9"/>
    <p:sldId id="264" r:id="rId10"/>
    <p:sldId id="278" r:id="rId11"/>
    <p:sldId id="265" r:id="rId12"/>
    <p:sldId id="266" r:id="rId13"/>
    <p:sldId id="268" r:id="rId14"/>
    <p:sldId id="269" r:id="rId15"/>
    <p:sldId id="270" r:id="rId16"/>
    <p:sldId id="288" r:id="rId17"/>
    <p:sldId id="290" r:id="rId18"/>
    <p:sldId id="287" r:id="rId19"/>
    <p:sldId id="286" r:id="rId20"/>
    <p:sldId id="289" r:id="rId21"/>
    <p:sldId id="272" r:id="rId22"/>
    <p:sldId id="280" r:id="rId23"/>
    <p:sldId id="281" r:id="rId24"/>
    <p:sldId id="282" r:id="rId25"/>
    <p:sldId id="283" r:id="rId26"/>
    <p:sldId id="284" r:id="rId27"/>
    <p:sldId id="291" r:id="rId28"/>
    <p:sldId id="285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433" autoAdjust="0"/>
  </p:normalViewPr>
  <p:slideViewPr>
    <p:cSldViewPr>
      <p:cViewPr varScale="1">
        <p:scale>
          <a:sx n="77" d="100"/>
          <a:sy n="77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E7427-E44E-46D1-B4BE-727FC26010E0}" type="doc">
      <dgm:prSet loTypeId="urn:microsoft.com/office/officeart/2008/layout/LinedList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05CC7B5-BC0F-49CB-BB00-E04ECE9901C1}">
      <dgm:prSet/>
      <dgm:spPr/>
      <dgm:t>
        <a:bodyPr/>
        <a:lstStyle/>
        <a:p>
          <a:r>
            <a:rPr lang="en-US" altLang="zh-CN" smtClean="0"/>
            <a:t>Individual assignment VS Group work</a:t>
          </a:r>
          <a:endParaRPr lang="en-US" altLang="zh-CN" dirty="0" smtClean="0"/>
        </a:p>
      </dgm:t>
    </dgm:pt>
    <dgm:pt modelId="{1D035863-9E3D-464A-B375-066DB83418C6}" type="parTrans" cxnId="{B8F8EEED-05CD-4540-836E-FDEB83972085}">
      <dgm:prSet/>
      <dgm:spPr/>
      <dgm:t>
        <a:bodyPr/>
        <a:lstStyle/>
        <a:p>
          <a:endParaRPr lang="zh-CN" altLang="en-US"/>
        </a:p>
      </dgm:t>
    </dgm:pt>
    <dgm:pt modelId="{CF1CAD20-82B8-4B4A-B2F6-324E23381A74}" type="sibTrans" cxnId="{B8F8EEED-05CD-4540-836E-FDEB83972085}">
      <dgm:prSet/>
      <dgm:spPr/>
      <dgm:t>
        <a:bodyPr/>
        <a:lstStyle/>
        <a:p>
          <a:endParaRPr lang="zh-CN" altLang="en-US"/>
        </a:p>
      </dgm:t>
    </dgm:pt>
    <dgm:pt modelId="{DF72F399-11B3-45D0-9B54-AF31100D0AB1}">
      <dgm:prSet/>
      <dgm:spPr/>
      <dgm:t>
        <a:bodyPr/>
        <a:lstStyle/>
        <a:p>
          <a:r>
            <a:rPr lang="en-US" altLang="zh-CN" smtClean="0"/>
            <a:t>Discussing or Not</a:t>
          </a:r>
          <a:endParaRPr lang="en-US" altLang="zh-CN" dirty="0" smtClean="0"/>
        </a:p>
      </dgm:t>
    </dgm:pt>
    <dgm:pt modelId="{29DEA142-13BE-4FCF-9D5B-9E4AA36CCC2E}" type="parTrans" cxnId="{2D5BF7CA-6521-4BDD-BC56-1FA6281BC4E1}">
      <dgm:prSet/>
      <dgm:spPr/>
      <dgm:t>
        <a:bodyPr/>
        <a:lstStyle/>
        <a:p>
          <a:endParaRPr lang="zh-CN" altLang="en-US"/>
        </a:p>
      </dgm:t>
    </dgm:pt>
    <dgm:pt modelId="{E2B48BF9-CC23-440A-B89C-1E450D66B5C4}" type="sibTrans" cxnId="{2D5BF7CA-6521-4BDD-BC56-1FA6281BC4E1}">
      <dgm:prSet/>
      <dgm:spPr/>
      <dgm:t>
        <a:bodyPr/>
        <a:lstStyle/>
        <a:p>
          <a:endParaRPr lang="zh-CN" altLang="en-US"/>
        </a:p>
      </dgm:t>
    </dgm:pt>
    <dgm:pt modelId="{2F877287-2E91-4F30-85D3-AA3FCA46BA42}">
      <dgm:prSet/>
      <dgm:spPr/>
      <dgm:t>
        <a:bodyPr/>
        <a:lstStyle/>
        <a:p>
          <a:r>
            <a:rPr lang="en-US" altLang="zh-CN" smtClean="0"/>
            <a:t>Exam</a:t>
          </a:r>
          <a:endParaRPr lang="en-US" altLang="zh-CN" dirty="0" smtClean="0"/>
        </a:p>
      </dgm:t>
    </dgm:pt>
    <dgm:pt modelId="{20673B2A-675B-429F-B01C-AE6B7AC14BE8}" type="parTrans" cxnId="{73E885C7-EFAD-493B-9E7B-A0DF912E98F3}">
      <dgm:prSet/>
      <dgm:spPr/>
      <dgm:t>
        <a:bodyPr/>
        <a:lstStyle/>
        <a:p>
          <a:endParaRPr lang="zh-CN" altLang="en-US"/>
        </a:p>
      </dgm:t>
    </dgm:pt>
    <dgm:pt modelId="{53D96B23-9A2F-4FE4-BA46-F3CEBA2F50C6}" type="sibTrans" cxnId="{73E885C7-EFAD-493B-9E7B-A0DF912E98F3}">
      <dgm:prSet/>
      <dgm:spPr/>
      <dgm:t>
        <a:bodyPr/>
        <a:lstStyle/>
        <a:p>
          <a:endParaRPr lang="zh-CN" altLang="en-US"/>
        </a:p>
      </dgm:t>
    </dgm:pt>
    <dgm:pt modelId="{CDA8CD17-5D17-4D53-AA20-4FC97C59F61F}">
      <dgm:prSet/>
      <dgm:spPr/>
      <dgm:t>
        <a:bodyPr/>
        <a:lstStyle/>
        <a:p>
          <a:r>
            <a:rPr lang="en-US" altLang="zh-CN" smtClean="0"/>
            <a:t>Mark</a:t>
          </a:r>
          <a:endParaRPr lang="en-US" altLang="zh-CN" dirty="0" smtClean="0"/>
        </a:p>
      </dgm:t>
    </dgm:pt>
    <dgm:pt modelId="{D61212C1-B731-4374-ABF2-165FD21FA63A}" type="parTrans" cxnId="{8700BD35-DE7C-4966-9569-975D2A4160BF}">
      <dgm:prSet/>
      <dgm:spPr/>
      <dgm:t>
        <a:bodyPr/>
        <a:lstStyle/>
        <a:p>
          <a:endParaRPr lang="zh-CN" altLang="en-US"/>
        </a:p>
      </dgm:t>
    </dgm:pt>
    <dgm:pt modelId="{9B2DE84F-281A-40FE-97D2-45D98468D93B}" type="sibTrans" cxnId="{8700BD35-DE7C-4966-9569-975D2A4160BF}">
      <dgm:prSet/>
      <dgm:spPr/>
      <dgm:t>
        <a:bodyPr/>
        <a:lstStyle/>
        <a:p>
          <a:endParaRPr lang="zh-CN" altLang="en-US"/>
        </a:p>
      </dgm:t>
    </dgm:pt>
    <dgm:pt modelId="{3BAC1212-841D-47FD-A15D-189B575B30B1}" type="pres">
      <dgm:prSet presAssocID="{B08E7427-E44E-46D1-B4BE-727FC26010E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7B0E62AE-546E-4E50-8AEB-D8AAA141A6EE}" type="pres">
      <dgm:prSet presAssocID="{205CC7B5-BC0F-49CB-BB00-E04ECE9901C1}" presName="thickLine" presStyleLbl="alignNode1" presStyleIdx="0" presStyleCnt="4"/>
      <dgm:spPr/>
    </dgm:pt>
    <dgm:pt modelId="{0F4AEAB5-EF1C-4284-A7AA-75836EF253DB}" type="pres">
      <dgm:prSet presAssocID="{205CC7B5-BC0F-49CB-BB00-E04ECE9901C1}" presName="horz1" presStyleCnt="0"/>
      <dgm:spPr/>
    </dgm:pt>
    <dgm:pt modelId="{34F27298-75AE-4010-B724-FE90ED8F8323}" type="pres">
      <dgm:prSet presAssocID="{205CC7B5-BC0F-49CB-BB00-E04ECE9901C1}" presName="tx1" presStyleLbl="revTx" presStyleIdx="0" presStyleCnt="4"/>
      <dgm:spPr/>
      <dgm:t>
        <a:bodyPr/>
        <a:lstStyle/>
        <a:p>
          <a:endParaRPr lang="zh-CN" altLang="en-US"/>
        </a:p>
      </dgm:t>
    </dgm:pt>
    <dgm:pt modelId="{73361619-5F71-4B3F-8FA1-E111480C4CA2}" type="pres">
      <dgm:prSet presAssocID="{205CC7B5-BC0F-49CB-BB00-E04ECE9901C1}" presName="vert1" presStyleCnt="0"/>
      <dgm:spPr/>
    </dgm:pt>
    <dgm:pt modelId="{81E1B640-2BD4-4CC0-9A9D-15FE2BEA5B7B}" type="pres">
      <dgm:prSet presAssocID="{DF72F399-11B3-45D0-9B54-AF31100D0AB1}" presName="thickLine" presStyleLbl="alignNode1" presStyleIdx="1" presStyleCnt="4"/>
      <dgm:spPr/>
    </dgm:pt>
    <dgm:pt modelId="{2F07F739-EDBA-443C-B0A0-A6BAEE973FF0}" type="pres">
      <dgm:prSet presAssocID="{DF72F399-11B3-45D0-9B54-AF31100D0AB1}" presName="horz1" presStyleCnt="0"/>
      <dgm:spPr/>
    </dgm:pt>
    <dgm:pt modelId="{6A93C08A-62F3-4FAD-856D-38D054994DFB}" type="pres">
      <dgm:prSet presAssocID="{DF72F399-11B3-45D0-9B54-AF31100D0AB1}" presName="tx1" presStyleLbl="revTx" presStyleIdx="1" presStyleCnt="4"/>
      <dgm:spPr/>
      <dgm:t>
        <a:bodyPr/>
        <a:lstStyle/>
        <a:p>
          <a:endParaRPr lang="zh-CN" altLang="en-US"/>
        </a:p>
      </dgm:t>
    </dgm:pt>
    <dgm:pt modelId="{A66F18EA-A7AD-4D70-9F70-977033749784}" type="pres">
      <dgm:prSet presAssocID="{DF72F399-11B3-45D0-9B54-AF31100D0AB1}" presName="vert1" presStyleCnt="0"/>
      <dgm:spPr/>
    </dgm:pt>
    <dgm:pt modelId="{A3E92707-537A-4D7B-A4E3-2BBB7E8B2F7D}" type="pres">
      <dgm:prSet presAssocID="{2F877287-2E91-4F30-85D3-AA3FCA46BA42}" presName="thickLine" presStyleLbl="alignNode1" presStyleIdx="2" presStyleCnt="4"/>
      <dgm:spPr/>
    </dgm:pt>
    <dgm:pt modelId="{1FBFD835-B30E-406F-A825-F4B8BD2D414A}" type="pres">
      <dgm:prSet presAssocID="{2F877287-2E91-4F30-85D3-AA3FCA46BA42}" presName="horz1" presStyleCnt="0"/>
      <dgm:spPr/>
    </dgm:pt>
    <dgm:pt modelId="{6E607F5C-BF32-4EB3-A604-9686476C9490}" type="pres">
      <dgm:prSet presAssocID="{2F877287-2E91-4F30-85D3-AA3FCA46BA42}" presName="tx1" presStyleLbl="revTx" presStyleIdx="2" presStyleCnt="4"/>
      <dgm:spPr/>
      <dgm:t>
        <a:bodyPr/>
        <a:lstStyle/>
        <a:p>
          <a:endParaRPr lang="zh-CN" altLang="en-US"/>
        </a:p>
      </dgm:t>
    </dgm:pt>
    <dgm:pt modelId="{C83350B9-776D-4BE7-9E18-9CA06287066E}" type="pres">
      <dgm:prSet presAssocID="{2F877287-2E91-4F30-85D3-AA3FCA46BA42}" presName="vert1" presStyleCnt="0"/>
      <dgm:spPr/>
    </dgm:pt>
    <dgm:pt modelId="{1069748B-D6E0-49C6-9BEF-0E4D94AD5BC7}" type="pres">
      <dgm:prSet presAssocID="{CDA8CD17-5D17-4D53-AA20-4FC97C59F61F}" presName="thickLine" presStyleLbl="alignNode1" presStyleIdx="3" presStyleCnt="4"/>
      <dgm:spPr/>
    </dgm:pt>
    <dgm:pt modelId="{B035F56C-5311-4085-A9AC-29E83D87BA52}" type="pres">
      <dgm:prSet presAssocID="{CDA8CD17-5D17-4D53-AA20-4FC97C59F61F}" presName="horz1" presStyleCnt="0"/>
      <dgm:spPr/>
    </dgm:pt>
    <dgm:pt modelId="{96D8DE06-FCE0-47B0-A51D-B78230CCCF93}" type="pres">
      <dgm:prSet presAssocID="{CDA8CD17-5D17-4D53-AA20-4FC97C59F61F}" presName="tx1" presStyleLbl="revTx" presStyleIdx="3" presStyleCnt="4"/>
      <dgm:spPr/>
      <dgm:t>
        <a:bodyPr/>
        <a:lstStyle/>
        <a:p>
          <a:endParaRPr lang="zh-CN" altLang="en-US"/>
        </a:p>
      </dgm:t>
    </dgm:pt>
    <dgm:pt modelId="{715BD0D9-4F35-40E3-8719-F681C1A9E172}" type="pres">
      <dgm:prSet presAssocID="{CDA8CD17-5D17-4D53-AA20-4FC97C59F61F}" presName="vert1" presStyleCnt="0"/>
      <dgm:spPr/>
    </dgm:pt>
  </dgm:ptLst>
  <dgm:cxnLst>
    <dgm:cxn modelId="{73E885C7-EFAD-493B-9E7B-A0DF912E98F3}" srcId="{B08E7427-E44E-46D1-B4BE-727FC26010E0}" destId="{2F877287-2E91-4F30-85D3-AA3FCA46BA42}" srcOrd="2" destOrd="0" parTransId="{20673B2A-675B-429F-B01C-AE6B7AC14BE8}" sibTransId="{53D96B23-9A2F-4FE4-BA46-F3CEBA2F50C6}"/>
    <dgm:cxn modelId="{8700BD35-DE7C-4966-9569-975D2A4160BF}" srcId="{B08E7427-E44E-46D1-B4BE-727FC26010E0}" destId="{CDA8CD17-5D17-4D53-AA20-4FC97C59F61F}" srcOrd="3" destOrd="0" parTransId="{D61212C1-B731-4374-ABF2-165FD21FA63A}" sibTransId="{9B2DE84F-281A-40FE-97D2-45D98468D93B}"/>
    <dgm:cxn modelId="{69EDB505-B61C-4A91-B5BE-82204EE690EE}" type="presOf" srcId="{2F877287-2E91-4F30-85D3-AA3FCA46BA42}" destId="{6E607F5C-BF32-4EB3-A604-9686476C9490}" srcOrd="0" destOrd="0" presId="urn:microsoft.com/office/officeart/2008/layout/LinedList"/>
    <dgm:cxn modelId="{B8F8EEED-05CD-4540-836E-FDEB83972085}" srcId="{B08E7427-E44E-46D1-B4BE-727FC26010E0}" destId="{205CC7B5-BC0F-49CB-BB00-E04ECE9901C1}" srcOrd="0" destOrd="0" parTransId="{1D035863-9E3D-464A-B375-066DB83418C6}" sibTransId="{CF1CAD20-82B8-4B4A-B2F6-324E23381A74}"/>
    <dgm:cxn modelId="{5EDC9DF5-73B4-4986-A08B-960BD05A165D}" type="presOf" srcId="{B08E7427-E44E-46D1-B4BE-727FC26010E0}" destId="{3BAC1212-841D-47FD-A15D-189B575B30B1}" srcOrd="0" destOrd="0" presId="urn:microsoft.com/office/officeart/2008/layout/LinedList"/>
    <dgm:cxn modelId="{240A5FA5-34CA-444D-91AF-A7D5CE802915}" type="presOf" srcId="{205CC7B5-BC0F-49CB-BB00-E04ECE9901C1}" destId="{34F27298-75AE-4010-B724-FE90ED8F8323}" srcOrd="0" destOrd="0" presId="urn:microsoft.com/office/officeart/2008/layout/LinedList"/>
    <dgm:cxn modelId="{2D5BF7CA-6521-4BDD-BC56-1FA6281BC4E1}" srcId="{B08E7427-E44E-46D1-B4BE-727FC26010E0}" destId="{DF72F399-11B3-45D0-9B54-AF31100D0AB1}" srcOrd="1" destOrd="0" parTransId="{29DEA142-13BE-4FCF-9D5B-9E4AA36CCC2E}" sibTransId="{E2B48BF9-CC23-440A-B89C-1E450D66B5C4}"/>
    <dgm:cxn modelId="{3913D8E1-940C-48A2-9449-3DF6162947C0}" type="presOf" srcId="{DF72F399-11B3-45D0-9B54-AF31100D0AB1}" destId="{6A93C08A-62F3-4FAD-856D-38D054994DFB}" srcOrd="0" destOrd="0" presId="urn:microsoft.com/office/officeart/2008/layout/LinedList"/>
    <dgm:cxn modelId="{BBB30105-1250-42A6-913E-9A91AEB70226}" type="presOf" srcId="{CDA8CD17-5D17-4D53-AA20-4FC97C59F61F}" destId="{96D8DE06-FCE0-47B0-A51D-B78230CCCF93}" srcOrd="0" destOrd="0" presId="urn:microsoft.com/office/officeart/2008/layout/LinedList"/>
    <dgm:cxn modelId="{085842AB-D986-410A-8E17-F2D19A49202A}" type="presParOf" srcId="{3BAC1212-841D-47FD-A15D-189B575B30B1}" destId="{7B0E62AE-546E-4E50-8AEB-D8AAA141A6EE}" srcOrd="0" destOrd="0" presId="urn:microsoft.com/office/officeart/2008/layout/LinedList"/>
    <dgm:cxn modelId="{7175E542-55FC-4EBA-AFD5-3C4BD2CE9C2E}" type="presParOf" srcId="{3BAC1212-841D-47FD-A15D-189B575B30B1}" destId="{0F4AEAB5-EF1C-4284-A7AA-75836EF253DB}" srcOrd="1" destOrd="0" presId="urn:microsoft.com/office/officeart/2008/layout/LinedList"/>
    <dgm:cxn modelId="{87A3C6AA-AC0B-4158-AF3E-F01CDF46C1D8}" type="presParOf" srcId="{0F4AEAB5-EF1C-4284-A7AA-75836EF253DB}" destId="{34F27298-75AE-4010-B724-FE90ED8F8323}" srcOrd="0" destOrd="0" presId="urn:microsoft.com/office/officeart/2008/layout/LinedList"/>
    <dgm:cxn modelId="{FFC2A5A9-2034-430F-8CE8-0A04C621B611}" type="presParOf" srcId="{0F4AEAB5-EF1C-4284-A7AA-75836EF253DB}" destId="{73361619-5F71-4B3F-8FA1-E111480C4CA2}" srcOrd="1" destOrd="0" presId="urn:microsoft.com/office/officeart/2008/layout/LinedList"/>
    <dgm:cxn modelId="{9FA49609-54CC-42BC-A295-579F9453D4F9}" type="presParOf" srcId="{3BAC1212-841D-47FD-A15D-189B575B30B1}" destId="{81E1B640-2BD4-4CC0-9A9D-15FE2BEA5B7B}" srcOrd="2" destOrd="0" presId="urn:microsoft.com/office/officeart/2008/layout/LinedList"/>
    <dgm:cxn modelId="{5FA171C5-B780-4197-8784-0EE59DDEC078}" type="presParOf" srcId="{3BAC1212-841D-47FD-A15D-189B575B30B1}" destId="{2F07F739-EDBA-443C-B0A0-A6BAEE973FF0}" srcOrd="3" destOrd="0" presId="urn:microsoft.com/office/officeart/2008/layout/LinedList"/>
    <dgm:cxn modelId="{72EC422B-E4C5-4C90-9505-7E89749A2577}" type="presParOf" srcId="{2F07F739-EDBA-443C-B0A0-A6BAEE973FF0}" destId="{6A93C08A-62F3-4FAD-856D-38D054994DFB}" srcOrd="0" destOrd="0" presId="urn:microsoft.com/office/officeart/2008/layout/LinedList"/>
    <dgm:cxn modelId="{D2A915FE-C681-4800-B400-C8EEF78137DF}" type="presParOf" srcId="{2F07F739-EDBA-443C-B0A0-A6BAEE973FF0}" destId="{A66F18EA-A7AD-4D70-9F70-977033749784}" srcOrd="1" destOrd="0" presId="urn:microsoft.com/office/officeart/2008/layout/LinedList"/>
    <dgm:cxn modelId="{E847CBCB-EF2D-4A4C-947A-A44B431EFD5C}" type="presParOf" srcId="{3BAC1212-841D-47FD-A15D-189B575B30B1}" destId="{A3E92707-537A-4D7B-A4E3-2BBB7E8B2F7D}" srcOrd="4" destOrd="0" presId="urn:microsoft.com/office/officeart/2008/layout/LinedList"/>
    <dgm:cxn modelId="{402617C3-2D48-4E73-BECC-2B1EC3982244}" type="presParOf" srcId="{3BAC1212-841D-47FD-A15D-189B575B30B1}" destId="{1FBFD835-B30E-406F-A825-F4B8BD2D414A}" srcOrd="5" destOrd="0" presId="urn:microsoft.com/office/officeart/2008/layout/LinedList"/>
    <dgm:cxn modelId="{99307C63-7846-4409-871C-3B2FE011D76B}" type="presParOf" srcId="{1FBFD835-B30E-406F-A825-F4B8BD2D414A}" destId="{6E607F5C-BF32-4EB3-A604-9686476C9490}" srcOrd="0" destOrd="0" presId="urn:microsoft.com/office/officeart/2008/layout/LinedList"/>
    <dgm:cxn modelId="{53A4BA48-1E9C-4283-9F52-06D50EDBE3F5}" type="presParOf" srcId="{1FBFD835-B30E-406F-A825-F4B8BD2D414A}" destId="{C83350B9-776D-4BE7-9E18-9CA06287066E}" srcOrd="1" destOrd="0" presId="urn:microsoft.com/office/officeart/2008/layout/LinedList"/>
    <dgm:cxn modelId="{B1F6F567-BE53-47F8-A6C8-CAFF826E0557}" type="presParOf" srcId="{3BAC1212-841D-47FD-A15D-189B575B30B1}" destId="{1069748B-D6E0-49C6-9BEF-0E4D94AD5BC7}" srcOrd="6" destOrd="0" presId="urn:microsoft.com/office/officeart/2008/layout/LinedList"/>
    <dgm:cxn modelId="{95DF2052-103E-4DBB-AD17-1B6FA1A85CB6}" type="presParOf" srcId="{3BAC1212-841D-47FD-A15D-189B575B30B1}" destId="{B035F56C-5311-4085-A9AC-29E83D87BA52}" srcOrd="7" destOrd="0" presId="urn:microsoft.com/office/officeart/2008/layout/LinedList"/>
    <dgm:cxn modelId="{DE32CBD2-A89A-4D73-BA89-CD79C1DADA75}" type="presParOf" srcId="{B035F56C-5311-4085-A9AC-29E83D87BA52}" destId="{96D8DE06-FCE0-47B0-A51D-B78230CCCF93}" srcOrd="0" destOrd="0" presId="urn:microsoft.com/office/officeart/2008/layout/LinedList"/>
    <dgm:cxn modelId="{03E15A1F-62C8-4F4A-9FEB-858B640D7901}" type="presParOf" srcId="{B035F56C-5311-4085-A9AC-29E83D87BA52}" destId="{715BD0D9-4F35-40E3-8719-F681C1A9E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F7DB47-5C97-4D93-B124-F793570E855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3F5620B-98D5-4B03-956E-23406188708B}">
      <dgm:prSet phldrT="[文本]"/>
      <dgm:spPr/>
      <dgm:t>
        <a:bodyPr/>
        <a:lstStyle/>
        <a:p>
          <a:r>
            <a:rPr lang="en-US" altLang="zh-CN" smtClean="0"/>
            <a:t>Number of Students</a:t>
          </a:r>
          <a:endParaRPr lang="zh-CN" altLang="en-US" dirty="0"/>
        </a:p>
      </dgm:t>
    </dgm:pt>
    <dgm:pt modelId="{F8B499C5-DCC5-4CEC-BDC9-0A784009CB20}" type="parTrans" cxnId="{0EC5E15E-651B-426F-A191-99ECAF975C69}">
      <dgm:prSet/>
      <dgm:spPr/>
      <dgm:t>
        <a:bodyPr/>
        <a:lstStyle/>
        <a:p>
          <a:endParaRPr lang="zh-CN" altLang="en-US"/>
        </a:p>
      </dgm:t>
    </dgm:pt>
    <dgm:pt modelId="{E4E82E73-5353-44A7-8BFB-0E913BDEC101}" type="sibTrans" cxnId="{0EC5E15E-651B-426F-A191-99ECAF975C69}">
      <dgm:prSet/>
      <dgm:spPr/>
      <dgm:t>
        <a:bodyPr/>
        <a:lstStyle/>
        <a:p>
          <a:endParaRPr lang="zh-CN" altLang="en-US"/>
        </a:p>
      </dgm:t>
    </dgm:pt>
    <dgm:pt modelId="{C69C10DC-92B9-44F5-B71B-953BC4A1F577}">
      <dgm:prSet/>
      <dgm:spPr/>
      <dgm:t>
        <a:bodyPr/>
        <a:lstStyle/>
        <a:p>
          <a:r>
            <a:rPr lang="en-US" altLang="zh-CN" smtClean="0"/>
            <a:t>Ethnic Group</a:t>
          </a:r>
          <a:endParaRPr lang="en-US" altLang="zh-CN" dirty="0" smtClean="0"/>
        </a:p>
      </dgm:t>
    </dgm:pt>
    <dgm:pt modelId="{59A7A286-D346-444D-958C-1192574A3CA6}" type="parTrans" cxnId="{E3AAF460-33A2-43F5-9ECF-7EE0281159E5}">
      <dgm:prSet/>
      <dgm:spPr/>
      <dgm:t>
        <a:bodyPr/>
        <a:lstStyle/>
        <a:p>
          <a:endParaRPr lang="zh-CN" altLang="en-US"/>
        </a:p>
      </dgm:t>
    </dgm:pt>
    <dgm:pt modelId="{0E2D026D-D95D-4384-B37C-1167A50C858D}" type="sibTrans" cxnId="{E3AAF460-33A2-43F5-9ECF-7EE0281159E5}">
      <dgm:prSet/>
      <dgm:spPr/>
      <dgm:t>
        <a:bodyPr/>
        <a:lstStyle/>
        <a:p>
          <a:endParaRPr lang="zh-CN" altLang="en-US"/>
        </a:p>
      </dgm:t>
    </dgm:pt>
    <dgm:pt modelId="{97E81FC3-7CD7-4598-BD9E-335DC8363216}">
      <dgm:prSet/>
      <dgm:spPr/>
      <dgm:t>
        <a:bodyPr/>
        <a:lstStyle/>
        <a:p>
          <a:r>
            <a:rPr lang="en-US" altLang="zh-CN" smtClean="0"/>
            <a:t>You and Your Professors</a:t>
          </a:r>
          <a:endParaRPr lang="en-US" altLang="zh-CN" dirty="0" smtClean="0"/>
        </a:p>
      </dgm:t>
    </dgm:pt>
    <dgm:pt modelId="{D84A2C3E-5AFA-4013-B5C2-2CD1EFDE24D5}" type="parTrans" cxnId="{FD1CE016-E398-419C-8301-68A08EAF57E4}">
      <dgm:prSet/>
      <dgm:spPr/>
      <dgm:t>
        <a:bodyPr/>
        <a:lstStyle/>
        <a:p>
          <a:endParaRPr lang="zh-CN" altLang="en-US"/>
        </a:p>
      </dgm:t>
    </dgm:pt>
    <dgm:pt modelId="{E9FA0746-F7CE-46E6-935D-03986381E4EF}" type="sibTrans" cxnId="{FD1CE016-E398-419C-8301-68A08EAF57E4}">
      <dgm:prSet/>
      <dgm:spPr/>
      <dgm:t>
        <a:bodyPr/>
        <a:lstStyle/>
        <a:p>
          <a:endParaRPr lang="zh-CN" altLang="en-US"/>
        </a:p>
      </dgm:t>
    </dgm:pt>
    <dgm:pt modelId="{F6966D84-70F7-460A-A8AD-BCC619649529}">
      <dgm:prSet/>
      <dgm:spPr/>
      <dgm:t>
        <a:bodyPr/>
        <a:lstStyle/>
        <a:p>
          <a:r>
            <a:rPr lang="en-US" altLang="zh-CN" smtClean="0"/>
            <a:t>Courses</a:t>
          </a:r>
          <a:endParaRPr lang="zh-CN" altLang="en-US" dirty="0"/>
        </a:p>
      </dgm:t>
    </dgm:pt>
    <dgm:pt modelId="{2E7BB7A7-8C21-4061-A77B-7DB8E6E17203}" type="parTrans" cxnId="{32874058-ACFE-426A-9450-205B34E3AC0B}">
      <dgm:prSet/>
      <dgm:spPr/>
      <dgm:t>
        <a:bodyPr/>
        <a:lstStyle/>
        <a:p>
          <a:endParaRPr lang="zh-CN" altLang="en-US"/>
        </a:p>
      </dgm:t>
    </dgm:pt>
    <dgm:pt modelId="{CF291C53-FC4D-47EC-BA31-645F6449EA9E}" type="sibTrans" cxnId="{32874058-ACFE-426A-9450-205B34E3AC0B}">
      <dgm:prSet/>
      <dgm:spPr/>
      <dgm:t>
        <a:bodyPr/>
        <a:lstStyle/>
        <a:p>
          <a:endParaRPr lang="zh-CN" altLang="en-US"/>
        </a:p>
      </dgm:t>
    </dgm:pt>
    <dgm:pt modelId="{D86A8CFC-FF56-4261-B3A6-C539FB38DB00}" type="pres">
      <dgm:prSet presAssocID="{F4F7DB47-5C97-4D93-B124-F793570E8554}" presName="compositeShape" presStyleCnt="0">
        <dgm:presLayoutVars>
          <dgm:chMax val="7"/>
          <dgm:dir/>
          <dgm:resizeHandles val="exact"/>
        </dgm:presLayoutVars>
      </dgm:prSet>
      <dgm:spPr/>
    </dgm:pt>
    <dgm:pt modelId="{D06FF029-00F7-49C4-863D-B90D6B4ACACE}" type="pres">
      <dgm:prSet presAssocID="{F4F7DB47-5C97-4D93-B124-F793570E8554}" presName="wedge1" presStyleLbl="node1" presStyleIdx="0" presStyleCnt="4"/>
      <dgm:spPr/>
      <dgm:t>
        <a:bodyPr/>
        <a:lstStyle/>
        <a:p>
          <a:endParaRPr lang="zh-CN" altLang="en-US"/>
        </a:p>
      </dgm:t>
    </dgm:pt>
    <dgm:pt modelId="{87005664-844E-4297-A181-41DEE19CBC8F}" type="pres">
      <dgm:prSet presAssocID="{F4F7DB47-5C97-4D93-B124-F793570E8554}" presName="dummy1a" presStyleCnt="0"/>
      <dgm:spPr/>
    </dgm:pt>
    <dgm:pt modelId="{9709127E-A5EB-4AD8-8979-9E23BCE00D58}" type="pres">
      <dgm:prSet presAssocID="{F4F7DB47-5C97-4D93-B124-F793570E8554}" presName="dummy1b" presStyleCnt="0"/>
      <dgm:spPr/>
    </dgm:pt>
    <dgm:pt modelId="{EF570F7C-0D2F-437B-A0BC-54756B47A01B}" type="pres">
      <dgm:prSet presAssocID="{F4F7DB47-5C97-4D93-B124-F793570E855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3709E3-842E-4065-AF14-2447AFCFD40D}" type="pres">
      <dgm:prSet presAssocID="{F4F7DB47-5C97-4D93-B124-F793570E8554}" presName="wedge2" presStyleLbl="node1" presStyleIdx="1" presStyleCnt="4"/>
      <dgm:spPr/>
      <dgm:t>
        <a:bodyPr/>
        <a:lstStyle/>
        <a:p>
          <a:endParaRPr lang="zh-CN" altLang="en-US"/>
        </a:p>
      </dgm:t>
    </dgm:pt>
    <dgm:pt modelId="{CD76E1CD-CBFE-496B-AE7A-278ED3C3B70E}" type="pres">
      <dgm:prSet presAssocID="{F4F7DB47-5C97-4D93-B124-F793570E8554}" presName="dummy2a" presStyleCnt="0"/>
      <dgm:spPr/>
    </dgm:pt>
    <dgm:pt modelId="{A96E483B-78A5-4926-BAB6-3D29B3D3F430}" type="pres">
      <dgm:prSet presAssocID="{F4F7DB47-5C97-4D93-B124-F793570E8554}" presName="dummy2b" presStyleCnt="0"/>
      <dgm:spPr/>
    </dgm:pt>
    <dgm:pt modelId="{34DDE8A2-DD83-4782-8982-43C9D11FD647}" type="pres">
      <dgm:prSet presAssocID="{F4F7DB47-5C97-4D93-B124-F793570E855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2BEDDB-F7DE-48AC-ACE1-EAB4E74D0AFF}" type="pres">
      <dgm:prSet presAssocID="{F4F7DB47-5C97-4D93-B124-F793570E8554}" presName="wedge3" presStyleLbl="node1" presStyleIdx="2" presStyleCnt="4"/>
      <dgm:spPr/>
      <dgm:t>
        <a:bodyPr/>
        <a:lstStyle/>
        <a:p>
          <a:endParaRPr lang="zh-CN" altLang="en-US"/>
        </a:p>
      </dgm:t>
    </dgm:pt>
    <dgm:pt modelId="{04D703DD-F277-404D-A647-0D1369D74551}" type="pres">
      <dgm:prSet presAssocID="{F4F7DB47-5C97-4D93-B124-F793570E8554}" presName="dummy3a" presStyleCnt="0"/>
      <dgm:spPr/>
    </dgm:pt>
    <dgm:pt modelId="{2D03DF99-94E7-44F4-AA02-74B6DEACF6A8}" type="pres">
      <dgm:prSet presAssocID="{F4F7DB47-5C97-4D93-B124-F793570E8554}" presName="dummy3b" presStyleCnt="0"/>
      <dgm:spPr/>
    </dgm:pt>
    <dgm:pt modelId="{7F8A8425-B739-4AF0-AA3B-93E7A68AED85}" type="pres">
      <dgm:prSet presAssocID="{F4F7DB47-5C97-4D93-B124-F793570E855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0CBD315-ADEF-4A98-BE0C-3381CCC7B06F}" type="pres">
      <dgm:prSet presAssocID="{F4F7DB47-5C97-4D93-B124-F793570E8554}" presName="wedge4" presStyleLbl="node1" presStyleIdx="3" presStyleCnt="4"/>
      <dgm:spPr/>
      <dgm:t>
        <a:bodyPr/>
        <a:lstStyle/>
        <a:p>
          <a:endParaRPr lang="zh-CN" altLang="en-US"/>
        </a:p>
      </dgm:t>
    </dgm:pt>
    <dgm:pt modelId="{127A7A62-892E-447E-98AA-C2A372F6402E}" type="pres">
      <dgm:prSet presAssocID="{F4F7DB47-5C97-4D93-B124-F793570E8554}" presName="dummy4a" presStyleCnt="0"/>
      <dgm:spPr/>
    </dgm:pt>
    <dgm:pt modelId="{670CE363-1E35-4F1A-9EEE-32F7336EF09D}" type="pres">
      <dgm:prSet presAssocID="{F4F7DB47-5C97-4D93-B124-F793570E8554}" presName="dummy4b" presStyleCnt="0"/>
      <dgm:spPr/>
    </dgm:pt>
    <dgm:pt modelId="{B4AC43FA-C531-4177-AB31-3E007A57C981}" type="pres">
      <dgm:prSet presAssocID="{F4F7DB47-5C97-4D93-B124-F793570E855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2C93A2D-9F06-4415-B37E-F1B37E1E603F}" type="pres">
      <dgm:prSet presAssocID="{E4E82E73-5353-44A7-8BFB-0E913BDEC101}" presName="arrowWedge1" presStyleLbl="fgSibTrans2D1" presStyleIdx="0" presStyleCnt="4"/>
      <dgm:spPr/>
    </dgm:pt>
    <dgm:pt modelId="{477E5D79-7D16-4406-B495-88E1AA723036}" type="pres">
      <dgm:prSet presAssocID="{0E2D026D-D95D-4384-B37C-1167A50C858D}" presName="arrowWedge2" presStyleLbl="fgSibTrans2D1" presStyleIdx="1" presStyleCnt="4"/>
      <dgm:spPr/>
    </dgm:pt>
    <dgm:pt modelId="{6DA7A31F-6DA4-466D-AB44-82282D860C3C}" type="pres">
      <dgm:prSet presAssocID="{E9FA0746-F7CE-46E6-935D-03986381E4EF}" presName="arrowWedge3" presStyleLbl="fgSibTrans2D1" presStyleIdx="2" presStyleCnt="4"/>
      <dgm:spPr/>
    </dgm:pt>
    <dgm:pt modelId="{84409042-5676-4C1A-9908-47F77E65C3EC}" type="pres">
      <dgm:prSet presAssocID="{CF291C53-FC4D-47EC-BA31-645F6449EA9E}" presName="arrowWedge4" presStyleLbl="fgSibTrans2D1" presStyleIdx="3" presStyleCnt="4"/>
      <dgm:spPr/>
    </dgm:pt>
  </dgm:ptLst>
  <dgm:cxnLst>
    <dgm:cxn modelId="{169F8C3C-0CB7-4EE0-B2B8-912F56855424}" type="presOf" srcId="{F6966D84-70F7-460A-A8AD-BCC619649529}" destId="{B4AC43FA-C531-4177-AB31-3E007A57C981}" srcOrd="1" destOrd="0" presId="urn:microsoft.com/office/officeart/2005/8/layout/cycle8"/>
    <dgm:cxn modelId="{E3AAF460-33A2-43F5-9ECF-7EE0281159E5}" srcId="{F4F7DB47-5C97-4D93-B124-F793570E8554}" destId="{C69C10DC-92B9-44F5-B71B-953BC4A1F577}" srcOrd="1" destOrd="0" parTransId="{59A7A286-D346-444D-958C-1192574A3CA6}" sibTransId="{0E2D026D-D95D-4384-B37C-1167A50C858D}"/>
    <dgm:cxn modelId="{1D2A5E63-2559-4354-AB5E-28C4D4C79510}" type="presOf" srcId="{C69C10DC-92B9-44F5-B71B-953BC4A1F577}" destId="{34DDE8A2-DD83-4782-8982-43C9D11FD647}" srcOrd="1" destOrd="0" presId="urn:microsoft.com/office/officeart/2005/8/layout/cycle8"/>
    <dgm:cxn modelId="{0EC5E15E-651B-426F-A191-99ECAF975C69}" srcId="{F4F7DB47-5C97-4D93-B124-F793570E8554}" destId="{13F5620B-98D5-4B03-956E-23406188708B}" srcOrd="0" destOrd="0" parTransId="{F8B499C5-DCC5-4CEC-BDC9-0A784009CB20}" sibTransId="{E4E82E73-5353-44A7-8BFB-0E913BDEC101}"/>
    <dgm:cxn modelId="{FD1CE016-E398-419C-8301-68A08EAF57E4}" srcId="{F4F7DB47-5C97-4D93-B124-F793570E8554}" destId="{97E81FC3-7CD7-4598-BD9E-335DC8363216}" srcOrd="2" destOrd="0" parTransId="{D84A2C3E-5AFA-4013-B5C2-2CD1EFDE24D5}" sibTransId="{E9FA0746-F7CE-46E6-935D-03986381E4EF}"/>
    <dgm:cxn modelId="{00F4F776-4758-464F-B6A7-D755E10DC124}" type="presOf" srcId="{F6966D84-70F7-460A-A8AD-BCC619649529}" destId="{70CBD315-ADEF-4A98-BE0C-3381CCC7B06F}" srcOrd="0" destOrd="0" presId="urn:microsoft.com/office/officeart/2005/8/layout/cycle8"/>
    <dgm:cxn modelId="{0B1819B7-DEBE-444B-8D7A-96972A75E979}" type="presOf" srcId="{F4F7DB47-5C97-4D93-B124-F793570E8554}" destId="{D86A8CFC-FF56-4261-B3A6-C539FB38DB00}" srcOrd="0" destOrd="0" presId="urn:microsoft.com/office/officeart/2005/8/layout/cycle8"/>
    <dgm:cxn modelId="{91E6A5BD-24E7-467A-B3E8-CD10AD1CD67D}" type="presOf" srcId="{C69C10DC-92B9-44F5-B71B-953BC4A1F577}" destId="{673709E3-842E-4065-AF14-2447AFCFD40D}" srcOrd="0" destOrd="0" presId="urn:microsoft.com/office/officeart/2005/8/layout/cycle8"/>
    <dgm:cxn modelId="{DE925F16-E556-45A5-A782-0A090B21BD5F}" type="presOf" srcId="{97E81FC3-7CD7-4598-BD9E-335DC8363216}" destId="{EF2BEDDB-F7DE-48AC-ACE1-EAB4E74D0AFF}" srcOrd="0" destOrd="0" presId="urn:microsoft.com/office/officeart/2005/8/layout/cycle8"/>
    <dgm:cxn modelId="{32874058-ACFE-426A-9450-205B34E3AC0B}" srcId="{F4F7DB47-5C97-4D93-B124-F793570E8554}" destId="{F6966D84-70F7-460A-A8AD-BCC619649529}" srcOrd="3" destOrd="0" parTransId="{2E7BB7A7-8C21-4061-A77B-7DB8E6E17203}" sibTransId="{CF291C53-FC4D-47EC-BA31-645F6449EA9E}"/>
    <dgm:cxn modelId="{1C8324DE-C2B7-426E-AC40-AD13E2DF2CD0}" type="presOf" srcId="{13F5620B-98D5-4B03-956E-23406188708B}" destId="{EF570F7C-0D2F-437B-A0BC-54756B47A01B}" srcOrd="1" destOrd="0" presId="urn:microsoft.com/office/officeart/2005/8/layout/cycle8"/>
    <dgm:cxn modelId="{CA62A4C7-BFF6-4F13-9E34-6137271CF94C}" type="presOf" srcId="{97E81FC3-7CD7-4598-BD9E-335DC8363216}" destId="{7F8A8425-B739-4AF0-AA3B-93E7A68AED85}" srcOrd="1" destOrd="0" presId="urn:microsoft.com/office/officeart/2005/8/layout/cycle8"/>
    <dgm:cxn modelId="{A381DB84-9860-4087-91AB-20C8BAD49688}" type="presOf" srcId="{13F5620B-98D5-4B03-956E-23406188708B}" destId="{D06FF029-00F7-49C4-863D-B90D6B4ACACE}" srcOrd="0" destOrd="0" presId="urn:microsoft.com/office/officeart/2005/8/layout/cycle8"/>
    <dgm:cxn modelId="{D06D401A-1C85-4290-AA23-710769392FC7}" type="presParOf" srcId="{D86A8CFC-FF56-4261-B3A6-C539FB38DB00}" destId="{D06FF029-00F7-49C4-863D-B90D6B4ACACE}" srcOrd="0" destOrd="0" presId="urn:microsoft.com/office/officeart/2005/8/layout/cycle8"/>
    <dgm:cxn modelId="{7361905D-E50E-4726-B1E5-FB305F3F9477}" type="presParOf" srcId="{D86A8CFC-FF56-4261-B3A6-C539FB38DB00}" destId="{87005664-844E-4297-A181-41DEE19CBC8F}" srcOrd="1" destOrd="0" presId="urn:microsoft.com/office/officeart/2005/8/layout/cycle8"/>
    <dgm:cxn modelId="{B01FC67A-2597-4A7C-BD84-2030AD173057}" type="presParOf" srcId="{D86A8CFC-FF56-4261-B3A6-C539FB38DB00}" destId="{9709127E-A5EB-4AD8-8979-9E23BCE00D58}" srcOrd="2" destOrd="0" presId="urn:microsoft.com/office/officeart/2005/8/layout/cycle8"/>
    <dgm:cxn modelId="{43814619-70B6-4138-9113-AD08EA7A0F0A}" type="presParOf" srcId="{D86A8CFC-FF56-4261-B3A6-C539FB38DB00}" destId="{EF570F7C-0D2F-437B-A0BC-54756B47A01B}" srcOrd="3" destOrd="0" presId="urn:microsoft.com/office/officeart/2005/8/layout/cycle8"/>
    <dgm:cxn modelId="{5E87A0A5-D935-4C78-8988-880E025E01BB}" type="presParOf" srcId="{D86A8CFC-FF56-4261-B3A6-C539FB38DB00}" destId="{673709E3-842E-4065-AF14-2447AFCFD40D}" srcOrd="4" destOrd="0" presId="urn:microsoft.com/office/officeart/2005/8/layout/cycle8"/>
    <dgm:cxn modelId="{7FD1DE34-8D88-490E-B0A8-1AA14161566E}" type="presParOf" srcId="{D86A8CFC-FF56-4261-B3A6-C539FB38DB00}" destId="{CD76E1CD-CBFE-496B-AE7A-278ED3C3B70E}" srcOrd="5" destOrd="0" presId="urn:microsoft.com/office/officeart/2005/8/layout/cycle8"/>
    <dgm:cxn modelId="{7D7C4364-5397-48D3-BD2C-81412C576A20}" type="presParOf" srcId="{D86A8CFC-FF56-4261-B3A6-C539FB38DB00}" destId="{A96E483B-78A5-4926-BAB6-3D29B3D3F430}" srcOrd="6" destOrd="0" presId="urn:microsoft.com/office/officeart/2005/8/layout/cycle8"/>
    <dgm:cxn modelId="{66763672-4344-4405-BB49-B049AC6A2BC5}" type="presParOf" srcId="{D86A8CFC-FF56-4261-B3A6-C539FB38DB00}" destId="{34DDE8A2-DD83-4782-8982-43C9D11FD647}" srcOrd="7" destOrd="0" presId="urn:microsoft.com/office/officeart/2005/8/layout/cycle8"/>
    <dgm:cxn modelId="{6A2891E3-3E85-48B2-A042-0559D3183974}" type="presParOf" srcId="{D86A8CFC-FF56-4261-B3A6-C539FB38DB00}" destId="{EF2BEDDB-F7DE-48AC-ACE1-EAB4E74D0AFF}" srcOrd="8" destOrd="0" presId="urn:microsoft.com/office/officeart/2005/8/layout/cycle8"/>
    <dgm:cxn modelId="{90A0F01E-ED86-4350-A021-C3FD6EBAC234}" type="presParOf" srcId="{D86A8CFC-FF56-4261-B3A6-C539FB38DB00}" destId="{04D703DD-F277-404D-A647-0D1369D74551}" srcOrd="9" destOrd="0" presId="urn:microsoft.com/office/officeart/2005/8/layout/cycle8"/>
    <dgm:cxn modelId="{94FDCA90-0C7D-4CB3-B501-387851F9DA7F}" type="presParOf" srcId="{D86A8CFC-FF56-4261-B3A6-C539FB38DB00}" destId="{2D03DF99-94E7-44F4-AA02-74B6DEACF6A8}" srcOrd="10" destOrd="0" presId="urn:microsoft.com/office/officeart/2005/8/layout/cycle8"/>
    <dgm:cxn modelId="{C2BB1751-F4E3-4FD3-B53D-56AC9327A82B}" type="presParOf" srcId="{D86A8CFC-FF56-4261-B3A6-C539FB38DB00}" destId="{7F8A8425-B739-4AF0-AA3B-93E7A68AED85}" srcOrd="11" destOrd="0" presId="urn:microsoft.com/office/officeart/2005/8/layout/cycle8"/>
    <dgm:cxn modelId="{0C5DBABA-2829-487C-8D3E-7424F8C4922C}" type="presParOf" srcId="{D86A8CFC-FF56-4261-B3A6-C539FB38DB00}" destId="{70CBD315-ADEF-4A98-BE0C-3381CCC7B06F}" srcOrd="12" destOrd="0" presId="urn:microsoft.com/office/officeart/2005/8/layout/cycle8"/>
    <dgm:cxn modelId="{1F315D0D-81AE-4D49-87AD-1B6047DA4013}" type="presParOf" srcId="{D86A8CFC-FF56-4261-B3A6-C539FB38DB00}" destId="{127A7A62-892E-447E-98AA-C2A372F6402E}" srcOrd="13" destOrd="0" presId="urn:microsoft.com/office/officeart/2005/8/layout/cycle8"/>
    <dgm:cxn modelId="{70C927CE-047E-4EBC-AECB-6E7ADAA67C8D}" type="presParOf" srcId="{D86A8CFC-FF56-4261-B3A6-C539FB38DB00}" destId="{670CE363-1E35-4F1A-9EEE-32F7336EF09D}" srcOrd="14" destOrd="0" presId="urn:microsoft.com/office/officeart/2005/8/layout/cycle8"/>
    <dgm:cxn modelId="{0DC79FE3-76ED-4D00-AE4D-5A4E3A87074A}" type="presParOf" srcId="{D86A8CFC-FF56-4261-B3A6-C539FB38DB00}" destId="{B4AC43FA-C531-4177-AB31-3E007A57C981}" srcOrd="15" destOrd="0" presId="urn:microsoft.com/office/officeart/2005/8/layout/cycle8"/>
    <dgm:cxn modelId="{157AFA01-587D-40F8-8403-C853A4FA8CD4}" type="presParOf" srcId="{D86A8CFC-FF56-4261-B3A6-C539FB38DB00}" destId="{32C93A2D-9F06-4415-B37E-F1B37E1E603F}" srcOrd="16" destOrd="0" presId="urn:microsoft.com/office/officeart/2005/8/layout/cycle8"/>
    <dgm:cxn modelId="{9691E6C4-44E3-4737-BC41-14B7BDAC6413}" type="presParOf" srcId="{D86A8CFC-FF56-4261-B3A6-C539FB38DB00}" destId="{477E5D79-7D16-4406-B495-88E1AA723036}" srcOrd="17" destOrd="0" presId="urn:microsoft.com/office/officeart/2005/8/layout/cycle8"/>
    <dgm:cxn modelId="{064C89A2-39A0-4C7D-9D35-B0F9D2BD0B3B}" type="presParOf" srcId="{D86A8CFC-FF56-4261-B3A6-C539FB38DB00}" destId="{6DA7A31F-6DA4-466D-AB44-82282D860C3C}" srcOrd="18" destOrd="0" presId="urn:microsoft.com/office/officeart/2005/8/layout/cycle8"/>
    <dgm:cxn modelId="{26CD1A90-1FE5-44B8-9420-027B4EF7D061}" type="presParOf" srcId="{D86A8CFC-FF56-4261-B3A6-C539FB38DB00}" destId="{84409042-5676-4C1A-9908-47F77E65C3E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63A423-CF58-433A-926B-22775D9813B2}" type="doc">
      <dgm:prSet loTypeId="urn:microsoft.com/office/officeart/2008/layout/VerticalCurvedList" loCatId="list" qsTypeId="urn:microsoft.com/office/officeart/2005/8/quickstyle/3d6" qsCatId="3D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A1215916-A00D-4AF5-AA41-095836772FD9}">
      <dgm:prSet/>
      <dgm:spPr/>
      <dgm:t>
        <a:bodyPr/>
        <a:lstStyle/>
        <a:p>
          <a:pPr rtl="0"/>
          <a:r>
            <a:rPr lang="en-US" smtClean="0"/>
            <a:t>Language Course</a:t>
          </a:r>
          <a:endParaRPr lang="zh-CN"/>
        </a:p>
      </dgm:t>
    </dgm:pt>
    <dgm:pt modelId="{677BFD40-9D5E-47B0-AE02-EBB20FBC1584}" type="parTrans" cxnId="{01CB835F-086F-41A9-937D-B3D2210381CB}">
      <dgm:prSet/>
      <dgm:spPr/>
      <dgm:t>
        <a:bodyPr/>
        <a:lstStyle/>
        <a:p>
          <a:endParaRPr lang="zh-CN" altLang="en-US"/>
        </a:p>
      </dgm:t>
    </dgm:pt>
    <dgm:pt modelId="{2FB7000C-0625-4A8E-8162-D25659CE3209}" type="sibTrans" cxnId="{01CB835F-086F-41A9-937D-B3D2210381CB}">
      <dgm:prSet/>
      <dgm:spPr/>
      <dgm:t>
        <a:bodyPr/>
        <a:lstStyle/>
        <a:p>
          <a:endParaRPr lang="zh-CN" altLang="en-US"/>
        </a:p>
      </dgm:t>
    </dgm:pt>
    <dgm:pt modelId="{113DB809-3DD4-4904-8399-A5FA167E23FB}">
      <dgm:prSet/>
      <dgm:spPr/>
      <dgm:t>
        <a:bodyPr/>
        <a:lstStyle/>
        <a:p>
          <a:pPr rtl="0"/>
          <a:r>
            <a:rPr lang="en-US" dirty="0" smtClean="0"/>
            <a:t>Compulsory Course</a:t>
          </a:r>
          <a:endParaRPr lang="zh-CN" dirty="0"/>
        </a:p>
      </dgm:t>
    </dgm:pt>
    <dgm:pt modelId="{223DD124-1E8B-461B-A05A-FDE4E3336C19}" type="parTrans" cxnId="{0E4CE142-78FB-4FB5-BCB1-32FE2481B569}">
      <dgm:prSet/>
      <dgm:spPr/>
      <dgm:t>
        <a:bodyPr/>
        <a:lstStyle/>
        <a:p>
          <a:endParaRPr lang="zh-CN" altLang="en-US"/>
        </a:p>
      </dgm:t>
    </dgm:pt>
    <dgm:pt modelId="{8B6E1F13-B827-4C01-A94A-25104A7594E9}" type="sibTrans" cxnId="{0E4CE142-78FB-4FB5-BCB1-32FE2481B569}">
      <dgm:prSet/>
      <dgm:spPr/>
      <dgm:t>
        <a:bodyPr/>
        <a:lstStyle/>
        <a:p>
          <a:endParaRPr lang="zh-CN" altLang="en-US"/>
        </a:p>
      </dgm:t>
    </dgm:pt>
    <dgm:pt modelId="{0508DE47-7C16-4834-9F02-1071DA322D2D}">
      <dgm:prSet/>
      <dgm:spPr/>
      <dgm:t>
        <a:bodyPr/>
        <a:lstStyle/>
        <a:p>
          <a:pPr rtl="0"/>
          <a:r>
            <a:rPr lang="en-US" dirty="0" smtClean="0"/>
            <a:t>Optional Course</a:t>
          </a:r>
          <a:endParaRPr lang="zh-CN" dirty="0"/>
        </a:p>
      </dgm:t>
    </dgm:pt>
    <dgm:pt modelId="{45D61F95-B30B-432B-B63E-5E529109EA70}" type="parTrans" cxnId="{7CFFDD33-4193-483F-99A6-E3B1F8A8EED6}">
      <dgm:prSet/>
      <dgm:spPr/>
      <dgm:t>
        <a:bodyPr/>
        <a:lstStyle/>
        <a:p>
          <a:endParaRPr lang="zh-CN" altLang="en-US"/>
        </a:p>
      </dgm:t>
    </dgm:pt>
    <dgm:pt modelId="{1DD92E60-554A-4FBD-9155-EEB3E64AC22C}" type="sibTrans" cxnId="{7CFFDD33-4193-483F-99A6-E3B1F8A8EED6}">
      <dgm:prSet/>
      <dgm:spPr/>
      <dgm:t>
        <a:bodyPr/>
        <a:lstStyle/>
        <a:p>
          <a:endParaRPr lang="zh-CN" altLang="en-US"/>
        </a:p>
      </dgm:t>
    </dgm:pt>
    <dgm:pt modelId="{1D99CBAA-21E6-4F8A-A819-2AC1139658BA}">
      <dgm:prSet/>
      <dgm:spPr/>
      <dgm:t>
        <a:bodyPr/>
        <a:lstStyle/>
        <a:p>
          <a:pPr rtl="0"/>
          <a:r>
            <a:rPr lang="en-US" smtClean="0"/>
            <a:t>Credits</a:t>
          </a:r>
          <a:endParaRPr lang="zh-CN"/>
        </a:p>
      </dgm:t>
    </dgm:pt>
    <dgm:pt modelId="{36431DEB-A716-424E-AE28-FE14DE976483}" type="parTrans" cxnId="{E623CAD5-DECD-43FC-89DC-78AA207B2B9D}">
      <dgm:prSet/>
      <dgm:spPr/>
      <dgm:t>
        <a:bodyPr/>
        <a:lstStyle/>
        <a:p>
          <a:endParaRPr lang="zh-CN" altLang="en-US"/>
        </a:p>
      </dgm:t>
    </dgm:pt>
    <dgm:pt modelId="{7F1B8BF4-BB8E-44D2-982D-0DB7B8C026BA}" type="sibTrans" cxnId="{E623CAD5-DECD-43FC-89DC-78AA207B2B9D}">
      <dgm:prSet/>
      <dgm:spPr/>
      <dgm:t>
        <a:bodyPr/>
        <a:lstStyle/>
        <a:p>
          <a:endParaRPr lang="zh-CN" altLang="en-US"/>
        </a:p>
      </dgm:t>
    </dgm:pt>
    <dgm:pt modelId="{ACD13DD1-DC59-43DF-BBD1-B0B8586B1239}">
      <dgm:prSet/>
      <dgm:spPr/>
      <dgm:t>
        <a:bodyPr/>
        <a:lstStyle/>
        <a:p>
          <a:pPr rtl="0"/>
          <a:r>
            <a:rPr lang="en-US" smtClean="0"/>
            <a:t>www.ratemyprofessors.com</a:t>
          </a:r>
          <a:endParaRPr lang="zh-CN"/>
        </a:p>
      </dgm:t>
    </dgm:pt>
    <dgm:pt modelId="{ED8956D7-DA90-44B3-9625-E885490DA9DC}" type="parTrans" cxnId="{4DC46CA5-6776-4EA0-9553-FF4077E4DE9A}">
      <dgm:prSet/>
      <dgm:spPr/>
      <dgm:t>
        <a:bodyPr/>
        <a:lstStyle/>
        <a:p>
          <a:endParaRPr lang="zh-CN" altLang="en-US"/>
        </a:p>
      </dgm:t>
    </dgm:pt>
    <dgm:pt modelId="{02042DB4-2886-4DFE-B216-72AC2C73DD06}" type="sibTrans" cxnId="{4DC46CA5-6776-4EA0-9553-FF4077E4DE9A}">
      <dgm:prSet/>
      <dgm:spPr/>
      <dgm:t>
        <a:bodyPr/>
        <a:lstStyle/>
        <a:p>
          <a:endParaRPr lang="zh-CN" altLang="en-US"/>
        </a:p>
      </dgm:t>
    </dgm:pt>
    <dgm:pt modelId="{4F8CB784-F44A-4E13-818A-B85844A9E3D9}" type="pres">
      <dgm:prSet presAssocID="{B563A423-CF58-433A-926B-22775D9813B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1F14170B-036C-414E-AE7E-02A6B3204151}" type="pres">
      <dgm:prSet presAssocID="{B563A423-CF58-433A-926B-22775D9813B2}" presName="Name1" presStyleCnt="0"/>
      <dgm:spPr/>
    </dgm:pt>
    <dgm:pt modelId="{1379CF07-B4EB-495B-A1DC-E685CD64386B}" type="pres">
      <dgm:prSet presAssocID="{B563A423-CF58-433A-926B-22775D9813B2}" presName="cycle" presStyleCnt="0"/>
      <dgm:spPr/>
    </dgm:pt>
    <dgm:pt modelId="{0105F3DA-95B1-4F81-883B-5252D91C724E}" type="pres">
      <dgm:prSet presAssocID="{B563A423-CF58-433A-926B-22775D9813B2}" presName="srcNode" presStyleLbl="node1" presStyleIdx="0" presStyleCnt="5"/>
      <dgm:spPr/>
    </dgm:pt>
    <dgm:pt modelId="{1B188DD6-A36D-400E-BBBB-F93079078CBB}" type="pres">
      <dgm:prSet presAssocID="{B563A423-CF58-433A-926B-22775D9813B2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F728EBBD-ECED-4B7C-ABF8-8404D531315B}" type="pres">
      <dgm:prSet presAssocID="{B563A423-CF58-433A-926B-22775D9813B2}" presName="extraNode" presStyleLbl="node1" presStyleIdx="0" presStyleCnt="5"/>
      <dgm:spPr/>
    </dgm:pt>
    <dgm:pt modelId="{A54761F9-3BE1-4CF1-83AD-70E7B0EB511A}" type="pres">
      <dgm:prSet presAssocID="{B563A423-CF58-433A-926B-22775D9813B2}" presName="dstNode" presStyleLbl="node1" presStyleIdx="0" presStyleCnt="5"/>
      <dgm:spPr/>
    </dgm:pt>
    <dgm:pt modelId="{C11CA9A9-7DA0-4571-9CDB-84C71AA581D0}" type="pres">
      <dgm:prSet presAssocID="{A1215916-A00D-4AF5-AA41-095836772FD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F01141-1C08-43BC-BCAF-3109874A6D1D}" type="pres">
      <dgm:prSet presAssocID="{A1215916-A00D-4AF5-AA41-095836772FD9}" presName="accent_1" presStyleCnt="0"/>
      <dgm:spPr/>
    </dgm:pt>
    <dgm:pt modelId="{0481D801-1EB0-4564-B659-1B1F7BE9AFBF}" type="pres">
      <dgm:prSet presAssocID="{A1215916-A00D-4AF5-AA41-095836772FD9}" presName="accentRepeatNode" presStyleLbl="solidFgAcc1" presStyleIdx="0" presStyleCnt="5"/>
      <dgm:spPr/>
    </dgm:pt>
    <dgm:pt modelId="{3CB13B03-5E97-41F8-A28E-18002BF6D953}" type="pres">
      <dgm:prSet presAssocID="{113DB809-3DD4-4904-8399-A5FA167E23F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45C4B5-A1CF-4695-B9ED-00F223B2EE50}" type="pres">
      <dgm:prSet presAssocID="{113DB809-3DD4-4904-8399-A5FA167E23FB}" presName="accent_2" presStyleCnt="0"/>
      <dgm:spPr/>
    </dgm:pt>
    <dgm:pt modelId="{7B9840E6-CF2B-407D-B078-9438A7CF55DB}" type="pres">
      <dgm:prSet presAssocID="{113DB809-3DD4-4904-8399-A5FA167E23FB}" presName="accentRepeatNode" presStyleLbl="solidFgAcc1" presStyleIdx="1" presStyleCnt="5"/>
      <dgm:spPr/>
    </dgm:pt>
    <dgm:pt modelId="{2DE0EDDC-2FBF-44CF-9A88-160343B2EC69}" type="pres">
      <dgm:prSet presAssocID="{0508DE47-7C16-4834-9F02-1071DA322D2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FD8F0D-A68D-4AAB-8530-D94E7BA2F95D}" type="pres">
      <dgm:prSet presAssocID="{0508DE47-7C16-4834-9F02-1071DA322D2D}" presName="accent_3" presStyleCnt="0"/>
      <dgm:spPr/>
    </dgm:pt>
    <dgm:pt modelId="{9DCCD707-754F-44BF-9042-88F5B01F2E54}" type="pres">
      <dgm:prSet presAssocID="{0508DE47-7C16-4834-9F02-1071DA322D2D}" presName="accentRepeatNode" presStyleLbl="solidFgAcc1" presStyleIdx="2" presStyleCnt="5"/>
      <dgm:spPr/>
    </dgm:pt>
    <dgm:pt modelId="{98A6A648-5CCC-45E7-8FB3-4AC612012382}" type="pres">
      <dgm:prSet presAssocID="{1D99CBAA-21E6-4F8A-A819-2AC1139658B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92F6B2-B9C5-4BEC-A797-FA0E56556F31}" type="pres">
      <dgm:prSet presAssocID="{1D99CBAA-21E6-4F8A-A819-2AC1139658BA}" presName="accent_4" presStyleCnt="0"/>
      <dgm:spPr/>
    </dgm:pt>
    <dgm:pt modelId="{9DB7834A-8DB7-4093-9E1C-8E1B8CDF93FE}" type="pres">
      <dgm:prSet presAssocID="{1D99CBAA-21E6-4F8A-A819-2AC1139658BA}" presName="accentRepeatNode" presStyleLbl="solidFgAcc1" presStyleIdx="3" presStyleCnt="5"/>
      <dgm:spPr/>
    </dgm:pt>
    <dgm:pt modelId="{FF22FB35-66D8-4C49-B15E-D8A942044D0D}" type="pres">
      <dgm:prSet presAssocID="{ACD13DD1-DC59-43DF-BBD1-B0B8586B123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207463-381E-4B10-B80A-D5E9BE2FCE36}" type="pres">
      <dgm:prSet presAssocID="{ACD13DD1-DC59-43DF-BBD1-B0B8586B1239}" presName="accent_5" presStyleCnt="0"/>
      <dgm:spPr/>
    </dgm:pt>
    <dgm:pt modelId="{E6AF1E48-4A29-4885-8A0B-288B44DA5935}" type="pres">
      <dgm:prSet presAssocID="{ACD13DD1-DC59-43DF-BBD1-B0B8586B1239}" presName="accentRepeatNode" presStyleLbl="solidFgAcc1" presStyleIdx="4" presStyleCnt="5"/>
      <dgm:spPr/>
    </dgm:pt>
  </dgm:ptLst>
  <dgm:cxnLst>
    <dgm:cxn modelId="{F99D72D7-8457-45F9-80B6-AAF36C2A233D}" type="presOf" srcId="{ACD13DD1-DC59-43DF-BBD1-B0B8586B1239}" destId="{FF22FB35-66D8-4C49-B15E-D8A942044D0D}" srcOrd="0" destOrd="0" presId="urn:microsoft.com/office/officeart/2008/layout/VerticalCurvedList"/>
    <dgm:cxn modelId="{5E0A7947-CA37-4802-A392-9A53D50B599E}" type="presOf" srcId="{1D99CBAA-21E6-4F8A-A819-2AC1139658BA}" destId="{98A6A648-5CCC-45E7-8FB3-4AC612012382}" srcOrd="0" destOrd="0" presId="urn:microsoft.com/office/officeart/2008/layout/VerticalCurvedList"/>
    <dgm:cxn modelId="{0E4CE142-78FB-4FB5-BCB1-32FE2481B569}" srcId="{B563A423-CF58-433A-926B-22775D9813B2}" destId="{113DB809-3DD4-4904-8399-A5FA167E23FB}" srcOrd="1" destOrd="0" parTransId="{223DD124-1E8B-461B-A05A-FDE4E3336C19}" sibTransId="{8B6E1F13-B827-4C01-A94A-25104A7594E9}"/>
    <dgm:cxn modelId="{AAD6F67D-3D7E-41D5-AFF0-3A27578980B4}" type="presOf" srcId="{0508DE47-7C16-4834-9F02-1071DA322D2D}" destId="{2DE0EDDC-2FBF-44CF-9A88-160343B2EC69}" srcOrd="0" destOrd="0" presId="urn:microsoft.com/office/officeart/2008/layout/VerticalCurvedList"/>
    <dgm:cxn modelId="{4DC46CA5-6776-4EA0-9553-FF4077E4DE9A}" srcId="{B563A423-CF58-433A-926B-22775D9813B2}" destId="{ACD13DD1-DC59-43DF-BBD1-B0B8586B1239}" srcOrd="4" destOrd="0" parTransId="{ED8956D7-DA90-44B3-9625-E885490DA9DC}" sibTransId="{02042DB4-2886-4DFE-B216-72AC2C73DD06}"/>
    <dgm:cxn modelId="{7CFFDD33-4193-483F-99A6-E3B1F8A8EED6}" srcId="{B563A423-CF58-433A-926B-22775D9813B2}" destId="{0508DE47-7C16-4834-9F02-1071DA322D2D}" srcOrd="2" destOrd="0" parTransId="{45D61F95-B30B-432B-B63E-5E529109EA70}" sibTransId="{1DD92E60-554A-4FBD-9155-EEB3E64AC22C}"/>
    <dgm:cxn modelId="{3AB81246-CA75-451C-830B-EC92AAE6C1D5}" type="presOf" srcId="{A1215916-A00D-4AF5-AA41-095836772FD9}" destId="{C11CA9A9-7DA0-4571-9CDB-84C71AA581D0}" srcOrd="0" destOrd="0" presId="urn:microsoft.com/office/officeart/2008/layout/VerticalCurvedList"/>
    <dgm:cxn modelId="{E623CAD5-DECD-43FC-89DC-78AA207B2B9D}" srcId="{B563A423-CF58-433A-926B-22775D9813B2}" destId="{1D99CBAA-21E6-4F8A-A819-2AC1139658BA}" srcOrd="3" destOrd="0" parTransId="{36431DEB-A716-424E-AE28-FE14DE976483}" sibTransId="{7F1B8BF4-BB8E-44D2-982D-0DB7B8C026BA}"/>
    <dgm:cxn modelId="{75065076-7909-428A-8268-4303CFF4F5A3}" type="presOf" srcId="{113DB809-3DD4-4904-8399-A5FA167E23FB}" destId="{3CB13B03-5E97-41F8-A28E-18002BF6D953}" srcOrd="0" destOrd="0" presId="urn:microsoft.com/office/officeart/2008/layout/VerticalCurvedList"/>
    <dgm:cxn modelId="{A96153C9-C351-4871-AACC-AE4CDE2AF45B}" type="presOf" srcId="{B563A423-CF58-433A-926B-22775D9813B2}" destId="{4F8CB784-F44A-4E13-818A-B85844A9E3D9}" srcOrd="0" destOrd="0" presId="urn:microsoft.com/office/officeart/2008/layout/VerticalCurvedList"/>
    <dgm:cxn modelId="{B492C135-3A5D-43D6-A06D-DE6070B0660D}" type="presOf" srcId="{2FB7000C-0625-4A8E-8162-D25659CE3209}" destId="{1B188DD6-A36D-400E-BBBB-F93079078CBB}" srcOrd="0" destOrd="0" presId="urn:microsoft.com/office/officeart/2008/layout/VerticalCurvedList"/>
    <dgm:cxn modelId="{01CB835F-086F-41A9-937D-B3D2210381CB}" srcId="{B563A423-CF58-433A-926B-22775D9813B2}" destId="{A1215916-A00D-4AF5-AA41-095836772FD9}" srcOrd="0" destOrd="0" parTransId="{677BFD40-9D5E-47B0-AE02-EBB20FBC1584}" sibTransId="{2FB7000C-0625-4A8E-8162-D25659CE3209}"/>
    <dgm:cxn modelId="{DF622425-F793-4D2C-A99C-312B4E4C0110}" type="presParOf" srcId="{4F8CB784-F44A-4E13-818A-B85844A9E3D9}" destId="{1F14170B-036C-414E-AE7E-02A6B3204151}" srcOrd="0" destOrd="0" presId="urn:microsoft.com/office/officeart/2008/layout/VerticalCurvedList"/>
    <dgm:cxn modelId="{269C9188-4628-4C98-A946-DCD332BE35D2}" type="presParOf" srcId="{1F14170B-036C-414E-AE7E-02A6B3204151}" destId="{1379CF07-B4EB-495B-A1DC-E685CD64386B}" srcOrd="0" destOrd="0" presId="urn:microsoft.com/office/officeart/2008/layout/VerticalCurvedList"/>
    <dgm:cxn modelId="{2CEF836A-051F-4F6A-9CD5-845298E477B8}" type="presParOf" srcId="{1379CF07-B4EB-495B-A1DC-E685CD64386B}" destId="{0105F3DA-95B1-4F81-883B-5252D91C724E}" srcOrd="0" destOrd="0" presId="urn:microsoft.com/office/officeart/2008/layout/VerticalCurvedList"/>
    <dgm:cxn modelId="{BBFE5ED2-9943-46CD-8516-6942DDE12A40}" type="presParOf" srcId="{1379CF07-B4EB-495B-A1DC-E685CD64386B}" destId="{1B188DD6-A36D-400E-BBBB-F93079078CBB}" srcOrd="1" destOrd="0" presId="urn:microsoft.com/office/officeart/2008/layout/VerticalCurvedList"/>
    <dgm:cxn modelId="{95C61013-AD7D-497B-B571-BF25E144F6B7}" type="presParOf" srcId="{1379CF07-B4EB-495B-A1DC-E685CD64386B}" destId="{F728EBBD-ECED-4B7C-ABF8-8404D531315B}" srcOrd="2" destOrd="0" presId="urn:microsoft.com/office/officeart/2008/layout/VerticalCurvedList"/>
    <dgm:cxn modelId="{8EDA1D23-0BCE-4E2B-A0A1-24E7DBFE9605}" type="presParOf" srcId="{1379CF07-B4EB-495B-A1DC-E685CD64386B}" destId="{A54761F9-3BE1-4CF1-83AD-70E7B0EB511A}" srcOrd="3" destOrd="0" presId="urn:microsoft.com/office/officeart/2008/layout/VerticalCurvedList"/>
    <dgm:cxn modelId="{3C4A9E45-8810-4DC7-B486-B1326D654074}" type="presParOf" srcId="{1F14170B-036C-414E-AE7E-02A6B3204151}" destId="{C11CA9A9-7DA0-4571-9CDB-84C71AA581D0}" srcOrd="1" destOrd="0" presId="urn:microsoft.com/office/officeart/2008/layout/VerticalCurvedList"/>
    <dgm:cxn modelId="{08087442-D337-40AA-9523-397DE1D5469E}" type="presParOf" srcId="{1F14170B-036C-414E-AE7E-02A6B3204151}" destId="{39F01141-1C08-43BC-BCAF-3109874A6D1D}" srcOrd="2" destOrd="0" presId="urn:microsoft.com/office/officeart/2008/layout/VerticalCurvedList"/>
    <dgm:cxn modelId="{C85158B9-7FF9-49BD-8CF8-0AFD2B770A73}" type="presParOf" srcId="{39F01141-1C08-43BC-BCAF-3109874A6D1D}" destId="{0481D801-1EB0-4564-B659-1B1F7BE9AFBF}" srcOrd="0" destOrd="0" presId="urn:microsoft.com/office/officeart/2008/layout/VerticalCurvedList"/>
    <dgm:cxn modelId="{EFAD6E3A-F01F-4069-95D6-7B0D58366FA5}" type="presParOf" srcId="{1F14170B-036C-414E-AE7E-02A6B3204151}" destId="{3CB13B03-5E97-41F8-A28E-18002BF6D953}" srcOrd="3" destOrd="0" presId="urn:microsoft.com/office/officeart/2008/layout/VerticalCurvedList"/>
    <dgm:cxn modelId="{5A4D282E-6FA5-4259-9CC8-FDA4213522ED}" type="presParOf" srcId="{1F14170B-036C-414E-AE7E-02A6B3204151}" destId="{EC45C4B5-A1CF-4695-B9ED-00F223B2EE50}" srcOrd="4" destOrd="0" presId="urn:microsoft.com/office/officeart/2008/layout/VerticalCurvedList"/>
    <dgm:cxn modelId="{019B70FF-D1B6-48B6-8C35-B042E9BDDC12}" type="presParOf" srcId="{EC45C4B5-A1CF-4695-B9ED-00F223B2EE50}" destId="{7B9840E6-CF2B-407D-B078-9438A7CF55DB}" srcOrd="0" destOrd="0" presId="urn:microsoft.com/office/officeart/2008/layout/VerticalCurvedList"/>
    <dgm:cxn modelId="{2DFB60B1-DCDA-471C-9189-338D49274165}" type="presParOf" srcId="{1F14170B-036C-414E-AE7E-02A6B3204151}" destId="{2DE0EDDC-2FBF-44CF-9A88-160343B2EC69}" srcOrd="5" destOrd="0" presId="urn:microsoft.com/office/officeart/2008/layout/VerticalCurvedList"/>
    <dgm:cxn modelId="{205AB102-3013-4B30-82E6-6EC71CA3F4E9}" type="presParOf" srcId="{1F14170B-036C-414E-AE7E-02A6B3204151}" destId="{52FD8F0D-A68D-4AAB-8530-D94E7BA2F95D}" srcOrd="6" destOrd="0" presId="urn:microsoft.com/office/officeart/2008/layout/VerticalCurvedList"/>
    <dgm:cxn modelId="{6C08A58C-DAF2-4DC7-B435-544D8CFDC3FE}" type="presParOf" srcId="{52FD8F0D-A68D-4AAB-8530-D94E7BA2F95D}" destId="{9DCCD707-754F-44BF-9042-88F5B01F2E54}" srcOrd="0" destOrd="0" presId="urn:microsoft.com/office/officeart/2008/layout/VerticalCurvedList"/>
    <dgm:cxn modelId="{9C6A55C9-4A54-4019-A88B-EEBC5CCC8C6F}" type="presParOf" srcId="{1F14170B-036C-414E-AE7E-02A6B3204151}" destId="{98A6A648-5CCC-45E7-8FB3-4AC612012382}" srcOrd="7" destOrd="0" presId="urn:microsoft.com/office/officeart/2008/layout/VerticalCurvedList"/>
    <dgm:cxn modelId="{F28701CD-7961-42BE-AB89-B46E540B95D0}" type="presParOf" srcId="{1F14170B-036C-414E-AE7E-02A6B3204151}" destId="{5692F6B2-B9C5-4BEC-A797-FA0E56556F31}" srcOrd="8" destOrd="0" presId="urn:microsoft.com/office/officeart/2008/layout/VerticalCurvedList"/>
    <dgm:cxn modelId="{20F4B0D1-DE0B-4FBD-B91B-62CA5FF325B0}" type="presParOf" srcId="{5692F6B2-B9C5-4BEC-A797-FA0E56556F31}" destId="{9DB7834A-8DB7-4093-9E1C-8E1B8CDF93FE}" srcOrd="0" destOrd="0" presId="urn:microsoft.com/office/officeart/2008/layout/VerticalCurvedList"/>
    <dgm:cxn modelId="{EA3C27E5-EB88-412D-82DE-18FDE845B181}" type="presParOf" srcId="{1F14170B-036C-414E-AE7E-02A6B3204151}" destId="{FF22FB35-66D8-4C49-B15E-D8A942044D0D}" srcOrd="9" destOrd="0" presId="urn:microsoft.com/office/officeart/2008/layout/VerticalCurvedList"/>
    <dgm:cxn modelId="{05EDBFBF-A09E-4222-BDFF-4DE81D4481C7}" type="presParOf" srcId="{1F14170B-036C-414E-AE7E-02A6B3204151}" destId="{95207463-381E-4B10-B80A-D5E9BE2FCE36}" srcOrd="10" destOrd="0" presId="urn:microsoft.com/office/officeart/2008/layout/VerticalCurvedList"/>
    <dgm:cxn modelId="{00D59434-6086-4314-AD0B-789D848FCDD9}" type="presParOf" srcId="{95207463-381E-4B10-B80A-D5E9BE2FCE36}" destId="{E6AF1E48-4A29-4885-8A0B-288B44DA59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72186C-579B-4988-958E-FE5BCF08D726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59D0558-F295-4CD1-9D05-12D2DB73CEB3}">
      <dgm:prSet phldrT="[文本]"/>
      <dgm:spPr/>
      <dgm:t>
        <a:bodyPr/>
        <a:lstStyle/>
        <a:p>
          <a:r>
            <a:rPr lang="en-US" altLang="zh-CN" dirty="0" smtClean="0"/>
            <a:t>3-years</a:t>
          </a:r>
          <a:endParaRPr lang="zh-CN" altLang="en-US" dirty="0"/>
        </a:p>
      </dgm:t>
    </dgm:pt>
    <dgm:pt modelId="{A20F93AE-8666-4B6F-ADC4-324992DD5151}" type="parTrans" cxnId="{FEB967E2-96DC-46DE-8021-6704B776A18D}">
      <dgm:prSet/>
      <dgm:spPr/>
      <dgm:t>
        <a:bodyPr/>
        <a:lstStyle/>
        <a:p>
          <a:endParaRPr lang="zh-CN" altLang="en-US"/>
        </a:p>
      </dgm:t>
    </dgm:pt>
    <dgm:pt modelId="{9BB97DD5-EC56-4333-8FA1-505795275243}" type="sibTrans" cxnId="{FEB967E2-96DC-46DE-8021-6704B776A18D}">
      <dgm:prSet/>
      <dgm:spPr/>
      <dgm:t>
        <a:bodyPr/>
        <a:lstStyle/>
        <a:p>
          <a:endParaRPr lang="zh-CN" altLang="en-US"/>
        </a:p>
      </dgm:t>
    </dgm:pt>
    <dgm:pt modelId="{CD55D6FF-1E2B-49A9-8B72-F98AFDE3F138}">
      <dgm:prSet phldrT="[文本]"/>
      <dgm:spPr/>
      <dgm:t>
        <a:bodyPr/>
        <a:lstStyle/>
        <a:p>
          <a:r>
            <a:rPr lang="en-US" altLang="zh-CN" dirty="0" smtClean="0"/>
            <a:t>UK</a:t>
          </a:r>
          <a:endParaRPr lang="zh-CN" altLang="en-US" dirty="0"/>
        </a:p>
      </dgm:t>
    </dgm:pt>
    <dgm:pt modelId="{485A2716-47B3-45C8-AF02-9BA6B12FCEA9}" type="parTrans" cxnId="{E353CBC0-7D1E-4D9A-9556-74188978291B}">
      <dgm:prSet/>
      <dgm:spPr/>
      <dgm:t>
        <a:bodyPr/>
        <a:lstStyle/>
        <a:p>
          <a:endParaRPr lang="zh-CN" altLang="en-US"/>
        </a:p>
      </dgm:t>
    </dgm:pt>
    <dgm:pt modelId="{89949616-134D-470F-9513-AD3A88AAC8FE}" type="sibTrans" cxnId="{E353CBC0-7D1E-4D9A-9556-74188978291B}">
      <dgm:prSet/>
      <dgm:spPr/>
      <dgm:t>
        <a:bodyPr/>
        <a:lstStyle/>
        <a:p>
          <a:endParaRPr lang="zh-CN" altLang="en-US"/>
        </a:p>
      </dgm:t>
    </dgm:pt>
    <dgm:pt modelId="{DC295D54-2D8F-469B-89D6-EA745914B9D1}">
      <dgm:prSet phldrT="[文本]"/>
      <dgm:spPr/>
      <dgm:t>
        <a:bodyPr/>
        <a:lstStyle/>
        <a:p>
          <a:r>
            <a:rPr lang="en-US" altLang="zh-CN" dirty="0" smtClean="0"/>
            <a:t>4-years</a:t>
          </a:r>
          <a:endParaRPr lang="zh-CN" altLang="en-US" dirty="0"/>
        </a:p>
      </dgm:t>
    </dgm:pt>
    <dgm:pt modelId="{4682EBFA-3AC4-47B9-8F32-10BFA9230A52}" type="parTrans" cxnId="{B5C0F9A2-E573-4D29-A1F8-47B04BFAE513}">
      <dgm:prSet/>
      <dgm:spPr/>
      <dgm:t>
        <a:bodyPr/>
        <a:lstStyle/>
        <a:p>
          <a:endParaRPr lang="zh-CN" altLang="en-US"/>
        </a:p>
      </dgm:t>
    </dgm:pt>
    <dgm:pt modelId="{E86A568C-C0A6-42CB-A801-CBD2E5A8F31A}" type="sibTrans" cxnId="{B5C0F9A2-E573-4D29-A1F8-47B04BFAE513}">
      <dgm:prSet/>
      <dgm:spPr/>
      <dgm:t>
        <a:bodyPr/>
        <a:lstStyle/>
        <a:p>
          <a:endParaRPr lang="zh-CN" altLang="en-US"/>
        </a:p>
      </dgm:t>
    </dgm:pt>
    <dgm:pt modelId="{260BE2D4-5DBD-4662-993E-E0B79634906D}">
      <dgm:prSet phldrT="[文本]"/>
      <dgm:spPr/>
      <dgm:t>
        <a:bodyPr/>
        <a:lstStyle/>
        <a:p>
          <a:r>
            <a:rPr lang="en-US" altLang="zh-CN" dirty="0" smtClean="0"/>
            <a:t>USA</a:t>
          </a:r>
          <a:endParaRPr lang="zh-CN" altLang="en-US" dirty="0"/>
        </a:p>
      </dgm:t>
    </dgm:pt>
    <dgm:pt modelId="{74E2CD84-6BB8-467B-9032-880766660019}" type="parTrans" cxnId="{A0105A2C-4223-4119-AF17-265E75343200}">
      <dgm:prSet/>
      <dgm:spPr/>
      <dgm:t>
        <a:bodyPr/>
        <a:lstStyle/>
        <a:p>
          <a:endParaRPr lang="zh-CN" altLang="en-US"/>
        </a:p>
      </dgm:t>
    </dgm:pt>
    <dgm:pt modelId="{C3900661-66B4-4FA5-A5DE-A318E2187FF7}" type="sibTrans" cxnId="{A0105A2C-4223-4119-AF17-265E75343200}">
      <dgm:prSet/>
      <dgm:spPr/>
      <dgm:t>
        <a:bodyPr/>
        <a:lstStyle/>
        <a:p>
          <a:endParaRPr lang="zh-CN" altLang="en-US"/>
        </a:p>
      </dgm:t>
    </dgm:pt>
    <dgm:pt modelId="{A2351AB1-CF06-494E-AB02-AC21265345A1}">
      <dgm:prSet phldrT="[文本]"/>
      <dgm:spPr/>
      <dgm:t>
        <a:bodyPr/>
        <a:lstStyle/>
        <a:p>
          <a:r>
            <a:rPr lang="en-US" altLang="zh-CN" dirty="0" smtClean="0"/>
            <a:t>Undergraduate Studies</a:t>
          </a:r>
          <a:endParaRPr lang="zh-CN" altLang="en-US" dirty="0"/>
        </a:p>
      </dgm:t>
    </dgm:pt>
    <dgm:pt modelId="{F1A371F9-A974-4048-BB53-44B66095EFF2}" type="parTrans" cxnId="{ADAE1B32-EBC9-4F36-AC1D-457468E0ACF5}">
      <dgm:prSet/>
      <dgm:spPr/>
      <dgm:t>
        <a:bodyPr/>
        <a:lstStyle/>
        <a:p>
          <a:endParaRPr lang="zh-CN" altLang="en-US"/>
        </a:p>
      </dgm:t>
    </dgm:pt>
    <dgm:pt modelId="{6FD7E91F-D378-45A5-BA0E-AC3501A64A5A}" type="sibTrans" cxnId="{ADAE1B32-EBC9-4F36-AC1D-457468E0ACF5}">
      <dgm:prSet/>
      <dgm:spPr/>
      <dgm:t>
        <a:bodyPr/>
        <a:lstStyle/>
        <a:p>
          <a:endParaRPr lang="zh-CN" altLang="en-US"/>
        </a:p>
      </dgm:t>
    </dgm:pt>
    <dgm:pt modelId="{EEDBCCEF-B40C-4D6D-8FA3-8CAFB75127E6}" type="pres">
      <dgm:prSet presAssocID="{6172186C-579B-4988-958E-FE5BCF08D7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2DBA993-D1E6-4F4F-BCA9-DCEE0F08ED86}" type="pres">
      <dgm:prSet presAssocID="{D59D0558-F295-4CD1-9D05-12D2DB73CEB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EA8638-006B-4A95-A871-8150C090F542}" type="pres">
      <dgm:prSet presAssocID="{9BB97DD5-EC56-4333-8FA1-505795275243}" presName="sibTrans" presStyleCnt="0"/>
      <dgm:spPr/>
    </dgm:pt>
    <dgm:pt modelId="{58B5FC7B-4C66-4355-BF68-8787DD6F2EB9}" type="pres">
      <dgm:prSet presAssocID="{CD55D6FF-1E2B-49A9-8B72-F98AFDE3F13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D6572D9-52DA-45C8-99E4-524D62F40DB2}" type="pres">
      <dgm:prSet presAssocID="{89949616-134D-470F-9513-AD3A88AAC8FE}" presName="sibTrans" presStyleCnt="0"/>
      <dgm:spPr/>
    </dgm:pt>
    <dgm:pt modelId="{1F91C47B-74E4-4111-8E47-215EE2AF3E8F}" type="pres">
      <dgm:prSet presAssocID="{DC295D54-2D8F-469B-89D6-EA745914B9D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69E46D-5A9B-437A-8DDF-74AA303173C7}" type="pres">
      <dgm:prSet presAssocID="{E86A568C-C0A6-42CB-A801-CBD2E5A8F31A}" presName="sibTrans" presStyleCnt="0"/>
      <dgm:spPr/>
    </dgm:pt>
    <dgm:pt modelId="{91B26B8B-D966-4433-896B-87BCA570EFBC}" type="pres">
      <dgm:prSet presAssocID="{260BE2D4-5DBD-4662-993E-E0B79634906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4081B1-6B22-45B1-A9D9-41B5C24BBF97}" type="pres">
      <dgm:prSet presAssocID="{C3900661-66B4-4FA5-A5DE-A318E2187FF7}" presName="sibTrans" presStyleCnt="0"/>
      <dgm:spPr/>
    </dgm:pt>
    <dgm:pt modelId="{61FED5AF-0B74-4D58-9161-AA3856FB2B1B}" type="pres">
      <dgm:prSet presAssocID="{A2351AB1-CF06-494E-AB02-AC21265345A1}" presName="node" presStyleLbl="node1" presStyleIdx="4" presStyleCnt="5" custScaleX="98243" custScaleY="9707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E767859-E74A-4CC6-8030-168C18ED628C}" type="presOf" srcId="{D59D0558-F295-4CD1-9D05-12D2DB73CEB3}" destId="{02DBA993-D1E6-4F4F-BCA9-DCEE0F08ED86}" srcOrd="0" destOrd="0" presId="urn:microsoft.com/office/officeart/2005/8/layout/default#1"/>
    <dgm:cxn modelId="{B5C0F9A2-E573-4D29-A1F8-47B04BFAE513}" srcId="{6172186C-579B-4988-958E-FE5BCF08D726}" destId="{DC295D54-2D8F-469B-89D6-EA745914B9D1}" srcOrd="2" destOrd="0" parTransId="{4682EBFA-3AC4-47B9-8F32-10BFA9230A52}" sibTransId="{E86A568C-C0A6-42CB-A801-CBD2E5A8F31A}"/>
    <dgm:cxn modelId="{4E237C86-6FC0-4B7B-AD43-D85B7B7471B8}" type="presOf" srcId="{A2351AB1-CF06-494E-AB02-AC21265345A1}" destId="{61FED5AF-0B74-4D58-9161-AA3856FB2B1B}" srcOrd="0" destOrd="0" presId="urn:microsoft.com/office/officeart/2005/8/layout/default#1"/>
    <dgm:cxn modelId="{1568B634-878B-4401-9BDD-714B4C6DC366}" type="presOf" srcId="{DC295D54-2D8F-469B-89D6-EA745914B9D1}" destId="{1F91C47B-74E4-4111-8E47-215EE2AF3E8F}" srcOrd="0" destOrd="0" presId="urn:microsoft.com/office/officeart/2005/8/layout/default#1"/>
    <dgm:cxn modelId="{F0F110D7-A91F-490D-8601-53B6C1118C9C}" type="presOf" srcId="{6172186C-579B-4988-958E-FE5BCF08D726}" destId="{EEDBCCEF-B40C-4D6D-8FA3-8CAFB75127E6}" srcOrd="0" destOrd="0" presId="urn:microsoft.com/office/officeart/2005/8/layout/default#1"/>
    <dgm:cxn modelId="{1EEC5642-B6AC-4CC5-B2EF-884EABD58A3D}" type="presOf" srcId="{260BE2D4-5DBD-4662-993E-E0B79634906D}" destId="{91B26B8B-D966-4433-896B-87BCA570EFBC}" srcOrd="0" destOrd="0" presId="urn:microsoft.com/office/officeart/2005/8/layout/default#1"/>
    <dgm:cxn modelId="{A0105A2C-4223-4119-AF17-265E75343200}" srcId="{6172186C-579B-4988-958E-FE5BCF08D726}" destId="{260BE2D4-5DBD-4662-993E-E0B79634906D}" srcOrd="3" destOrd="0" parTransId="{74E2CD84-6BB8-467B-9032-880766660019}" sibTransId="{C3900661-66B4-4FA5-A5DE-A318E2187FF7}"/>
    <dgm:cxn modelId="{E9A95882-ADE6-4BCC-863E-8FFEEEFF8D5E}" type="presOf" srcId="{CD55D6FF-1E2B-49A9-8B72-F98AFDE3F138}" destId="{58B5FC7B-4C66-4355-BF68-8787DD6F2EB9}" srcOrd="0" destOrd="0" presId="urn:microsoft.com/office/officeart/2005/8/layout/default#1"/>
    <dgm:cxn modelId="{E353CBC0-7D1E-4D9A-9556-74188978291B}" srcId="{6172186C-579B-4988-958E-FE5BCF08D726}" destId="{CD55D6FF-1E2B-49A9-8B72-F98AFDE3F138}" srcOrd="1" destOrd="0" parTransId="{485A2716-47B3-45C8-AF02-9BA6B12FCEA9}" sibTransId="{89949616-134D-470F-9513-AD3A88AAC8FE}"/>
    <dgm:cxn modelId="{FEB967E2-96DC-46DE-8021-6704B776A18D}" srcId="{6172186C-579B-4988-958E-FE5BCF08D726}" destId="{D59D0558-F295-4CD1-9D05-12D2DB73CEB3}" srcOrd="0" destOrd="0" parTransId="{A20F93AE-8666-4B6F-ADC4-324992DD5151}" sibTransId="{9BB97DD5-EC56-4333-8FA1-505795275243}"/>
    <dgm:cxn modelId="{ADAE1B32-EBC9-4F36-AC1D-457468E0ACF5}" srcId="{6172186C-579B-4988-958E-FE5BCF08D726}" destId="{A2351AB1-CF06-494E-AB02-AC21265345A1}" srcOrd="4" destOrd="0" parTransId="{F1A371F9-A974-4048-BB53-44B66095EFF2}" sibTransId="{6FD7E91F-D378-45A5-BA0E-AC3501A64A5A}"/>
    <dgm:cxn modelId="{8A1B77B5-BA1F-49D5-96C9-4CEB8B4D4BF5}" type="presParOf" srcId="{EEDBCCEF-B40C-4D6D-8FA3-8CAFB75127E6}" destId="{02DBA993-D1E6-4F4F-BCA9-DCEE0F08ED86}" srcOrd="0" destOrd="0" presId="urn:microsoft.com/office/officeart/2005/8/layout/default#1"/>
    <dgm:cxn modelId="{47C423EE-5116-416E-B82C-E8A8DD7B6A0B}" type="presParOf" srcId="{EEDBCCEF-B40C-4D6D-8FA3-8CAFB75127E6}" destId="{3EEA8638-006B-4A95-A871-8150C090F542}" srcOrd="1" destOrd="0" presId="urn:microsoft.com/office/officeart/2005/8/layout/default#1"/>
    <dgm:cxn modelId="{55FAC4C2-F860-4EA0-9A23-D3F05C444D11}" type="presParOf" srcId="{EEDBCCEF-B40C-4D6D-8FA3-8CAFB75127E6}" destId="{58B5FC7B-4C66-4355-BF68-8787DD6F2EB9}" srcOrd="2" destOrd="0" presId="urn:microsoft.com/office/officeart/2005/8/layout/default#1"/>
    <dgm:cxn modelId="{2F980D3C-8928-4214-836B-449549BAB751}" type="presParOf" srcId="{EEDBCCEF-B40C-4D6D-8FA3-8CAFB75127E6}" destId="{1D6572D9-52DA-45C8-99E4-524D62F40DB2}" srcOrd="3" destOrd="0" presId="urn:microsoft.com/office/officeart/2005/8/layout/default#1"/>
    <dgm:cxn modelId="{C58A2A0D-88D4-4BB4-BDA4-E3A8F1F7C64D}" type="presParOf" srcId="{EEDBCCEF-B40C-4D6D-8FA3-8CAFB75127E6}" destId="{1F91C47B-74E4-4111-8E47-215EE2AF3E8F}" srcOrd="4" destOrd="0" presId="urn:microsoft.com/office/officeart/2005/8/layout/default#1"/>
    <dgm:cxn modelId="{3BEF472E-4FB4-4628-B472-E8A3060B39B7}" type="presParOf" srcId="{EEDBCCEF-B40C-4D6D-8FA3-8CAFB75127E6}" destId="{B669E46D-5A9B-437A-8DDF-74AA303173C7}" srcOrd="5" destOrd="0" presId="urn:microsoft.com/office/officeart/2005/8/layout/default#1"/>
    <dgm:cxn modelId="{CC0DEDB7-595E-4652-82E4-A6EDDA52AA54}" type="presParOf" srcId="{EEDBCCEF-B40C-4D6D-8FA3-8CAFB75127E6}" destId="{91B26B8B-D966-4433-896B-87BCA570EFBC}" srcOrd="6" destOrd="0" presId="urn:microsoft.com/office/officeart/2005/8/layout/default#1"/>
    <dgm:cxn modelId="{D1D65E84-A194-426C-9945-15293A72A645}" type="presParOf" srcId="{EEDBCCEF-B40C-4D6D-8FA3-8CAFB75127E6}" destId="{394081B1-6B22-45B1-A9D9-41B5C24BBF97}" srcOrd="7" destOrd="0" presId="urn:microsoft.com/office/officeart/2005/8/layout/default#1"/>
    <dgm:cxn modelId="{43149CF7-8DA6-48D8-8BA2-36608C61D1EF}" type="presParOf" srcId="{EEDBCCEF-B40C-4D6D-8FA3-8CAFB75127E6}" destId="{61FED5AF-0B74-4D58-9161-AA3856FB2B1B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F14B23-3997-4488-8438-2EDCC9BBF197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B78A9D3-BDB6-4C5B-B246-F4223B90F825}">
      <dgm:prSet phldrT="[文本]"/>
      <dgm:spPr/>
      <dgm:t>
        <a:bodyPr/>
        <a:lstStyle/>
        <a:p>
          <a:r>
            <a:rPr lang="en-US" altLang="zh-CN" dirty="0" smtClean="0"/>
            <a:t>1-year</a:t>
          </a:r>
          <a:endParaRPr lang="zh-CN" altLang="en-US" dirty="0"/>
        </a:p>
      </dgm:t>
    </dgm:pt>
    <dgm:pt modelId="{C501C211-8679-4197-80F5-CFE62739445F}" type="parTrans" cxnId="{BBFD3D72-01B1-41C2-9981-5CE9AD006908}">
      <dgm:prSet/>
      <dgm:spPr/>
      <dgm:t>
        <a:bodyPr/>
        <a:lstStyle/>
        <a:p>
          <a:endParaRPr lang="zh-CN" altLang="en-US"/>
        </a:p>
      </dgm:t>
    </dgm:pt>
    <dgm:pt modelId="{E0A40385-C590-4C70-8067-D9ED0AB09E55}" type="sibTrans" cxnId="{BBFD3D72-01B1-41C2-9981-5CE9AD006908}">
      <dgm:prSet/>
      <dgm:spPr/>
      <dgm:t>
        <a:bodyPr/>
        <a:lstStyle/>
        <a:p>
          <a:endParaRPr lang="zh-CN" altLang="en-US"/>
        </a:p>
      </dgm:t>
    </dgm:pt>
    <dgm:pt modelId="{E6670C0F-8410-40CC-9FB9-55F91F34C2AF}">
      <dgm:prSet phldrT="[文本]"/>
      <dgm:spPr/>
      <dgm:t>
        <a:bodyPr/>
        <a:lstStyle/>
        <a:p>
          <a:r>
            <a:rPr lang="en-US" altLang="zh-CN" dirty="0" smtClean="0"/>
            <a:t>UK</a:t>
          </a:r>
          <a:endParaRPr lang="zh-CN" altLang="en-US" dirty="0"/>
        </a:p>
      </dgm:t>
    </dgm:pt>
    <dgm:pt modelId="{3E72B374-57B2-4EE1-B84C-9CCCB62A63A5}" type="parTrans" cxnId="{0F9E3E10-EA75-4D89-8E89-42E179B886DB}">
      <dgm:prSet/>
      <dgm:spPr/>
      <dgm:t>
        <a:bodyPr/>
        <a:lstStyle/>
        <a:p>
          <a:endParaRPr lang="zh-CN" altLang="en-US"/>
        </a:p>
      </dgm:t>
    </dgm:pt>
    <dgm:pt modelId="{77DC1440-1B32-4CAA-89DC-244C9081DDA8}" type="sibTrans" cxnId="{0F9E3E10-EA75-4D89-8E89-42E179B886DB}">
      <dgm:prSet/>
      <dgm:spPr/>
      <dgm:t>
        <a:bodyPr/>
        <a:lstStyle/>
        <a:p>
          <a:endParaRPr lang="zh-CN" altLang="en-US"/>
        </a:p>
      </dgm:t>
    </dgm:pt>
    <dgm:pt modelId="{DC51989B-4EE7-403B-971F-BDE6963D72EC}">
      <dgm:prSet phldrT="[文本]"/>
      <dgm:spPr/>
      <dgm:t>
        <a:bodyPr/>
        <a:lstStyle/>
        <a:p>
          <a:r>
            <a:rPr lang="en-US" altLang="zh-CN" dirty="0" smtClean="0"/>
            <a:t>2-years</a:t>
          </a:r>
          <a:endParaRPr lang="zh-CN" altLang="en-US" dirty="0"/>
        </a:p>
      </dgm:t>
    </dgm:pt>
    <dgm:pt modelId="{C8FCAF36-6702-4E5E-AA1F-8B8098FEEA90}" type="parTrans" cxnId="{92748C44-B5A9-41E3-943C-45D80D1AE919}">
      <dgm:prSet/>
      <dgm:spPr/>
      <dgm:t>
        <a:bodyPr/>
        <a:lstStyle/>
        <a:p>
          <a:endParaRPr lang="zh-CN" altLang="en-US"/>
        </a:p>
      </dgm:t>
    </dgm:pt>
    <dgm:pt modelId="{395DDF41-2ACA-4939-B4A8-B2F171109AAF}" type="sibTrans" cxnId="{92748C44-B5A9-41E3-943C-45D80D1AE919}">
      <dgm:prSet/>
      <dgm:spPr/>
      <dgm:t>
        <a:bodyPr/>
        <a:lstStyle/>
        <a:p>
          <a:endParaRPr lang="zh-CN" altLang="en-US"/>
        </a:p>
      </dgm:t>
    </dgm:pt>
    <dgm:pt modelId="{7587F2B7-A66D-43FF-B144-58A66EC91465}">
      <dgm:prSet phldrT="[文本]"/>
      <dgm:spPr/>
      <dgm:t>
        <a:bodyPr/>
        <a:lstStyle/>
        <a:p>
          <a:r>
            <a:rPr lang="en-US" altLang="zh-CN" dirty="0" smtClean="0"/>
            <a:t>USA</a:t>
          </a:r>
          <a:endParaRPr lang="zh-CN" altLang="en-US" dirty="0"/>
        </a:p>
      </dgm:t>
    </dgm:pt>
    <dgm:pt modelId="{207D3086-92A6-48E3-A9CB-77CFAE18E981}" type="parTrans" cxnId="{E3998E63-1DE7-4945-BC85-7E601A970E25}">
      <dgm:prSet/>
      <dgm:spPr/>
      <dgm:t>
        <a:bodyPr/>
        <a:lstStyle/>
        <a:p>
          <a:endParaRPr lang="zh-CN" altLang="en-US"/>
        </a:p>
      </dgm:t>
    </dgm:pt>
    <dgm:pt modelId="{7AABF504-BCE2-44D4-AE92-9BC1BFD337AF}" type="sibTrans" cxnId="{E3998E63-1DE7-4945-BC85-7E601A970E25}">
      <dgm:prSet/>
      <dgm:spPr/>
      <dgm:t>
        <a:bodyPr/>
        <a:lstStyle/>
        <a:p>
          <a:endParaRPr lang="zh-CN" altLang="en-US"/>
        </a:p>
      </dgm:t>
    </dgm:pt>
    <dgm:pt modelId="{D9122691-5C96-4D19-8E94-6517284D8AB0}">
      <dgm:prSet phldrT="[文本]"/>
      <dgm:spPr/>
      <dgm:t>
        <a:bodyPr/>
        <a:lstStyle/>
        <a:p>
          <a:r>
            <a:rPr lang="en-US" altLang="zh-CN" dirty="0" smtClean="0"/>
            <a:t>Graduate Studies</a:t>
          </a:r>
          <a:endParaRPr lang="zh-CN" altLang="en-US" dirty="0"/>
        </a:p>
      </dgm:t>
    </dgm:pt>
    <dgm:pt modelId="{EE0863E3-E95A-4320-8FCD-97B00A06DDE0}" type="parTrans" cxnId="{EAC42486-188F-4D81-9817-A359FB56C208}">
      <dgm:prSet/>
      <dgm:spPr/>
      <dgm:t>
        <a:bodyPr/>
        <a:lstStyle/>
        <a:p>
          <a:endParaRPr lang="zh-CN" altLang="en-US"/>
        </a:p>
      </dgm:t>
    </dgm:pt>
    <dgm:pt modelId="{50A37834-6E69-4A37-9311-447E35E1DEA0}" type="sibTrans" cxnId="{EAC42486-188F-4D81-9817-A359FB56C208}">
      <dgm:prSet/>
      <dgm:spPr/>
      <dgm:t>
        <a:bodyPr/>
        <a:lstStyle/>
        <a:p>
          <a:endParaRPr lang="zh-CN" altLang="en-US"/>
        </a:p>
      </dgm:t>
    </dgm:pt>
    <dgm:pt modelId="{D20528A7-6DBD-4203-8D5C-6CC5A62E1681}" type="pres">
      <dgm:prSet presAssocID="{BBF14B23-3997-4488-8438-2EDCC9BBF1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529EFFB-5A4B-443B-83CA-04392866C995}" type="pres">
      <dgm:prSet presAssocID="{EB78A9D3-BDB6-4C5B-B246-F4223B90F82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3CA6FC-8489-4F04-BE8B-FAC83D205256}" type="pres">
      <dgm:prSet presAssocID="{E0A40385-C590-4C70-8067-D9ED0AB09E55}" presName="sibTrans" presStyleCnt="0"/>
      <dgm:spPr/>
    </dgm:pt>
    <dgm:pt modelId="{C8A0BFD6-E991-4261-8DF4-4E15D3B3F0EC}" type="pres">
      <dgm:prSet presAssocID="{E6670C0F-8410-40CC-9FB9-55F91F34C2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F4A2A1-08E1-4585-AB71-0206093EDF4E}" type="pres">
      <dgm:prSet presAssocID="{77DC1440-1B32-4CAA-89DC-244C9081DDA8}" presName="sibTrans" presStyleCnt="0"/>
      <dgm:spPr/>
    </dgm:pt>
    <dgm:pt modelId="{1B11431A-37C4-4528-9F78-910D3423650C}" type="pres">
      <dgm:prSet presAssocID="{DC51989B-4EE7-403B-971F-BDE6963D72E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D7B222-E9C2-4FF6-B830-35BC1B2DDF7D}" type="pres">
      <dgm:prSet presAssocID="{395DDF41-2ACA-4939-B4A8-B2F171109AAF}" presName="sibTrans" presStyleCnt="0"/>
      <dgm:spPr/>
    </dgm:pt>
    <dgm:pt modelId="{ACFE53A9-10D1-426A-91C3-5A34538F8D0A}" type="pres">
      <dgm:prSet presAssocID="{7587F2B7-A66D-43FF-B144-58A66EC914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2DDF45-3EF2-47C9-A170-470C99DEC705}" type="pres">
      <dgm:prSet presAssocID="{7AABF504-BCE2-44D4-AE92-9BC1BFD337AF}" presName="sibTrans" presStyleCnt="0"/>
      <dgm:spPr/>
    </dgm:pt>
    <dgm:pt modelId="{F4D62C4F-EB8D-4860-9C2F-1E6DC3AF0167}" type="pres">
      <dgm:prSet presAssocID="{D9122691-5C96-4D19-8E94-6517284D8A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2748C44-B5A9-41E3-943C-45D80D1AE919}" srcId="{BBF14B23-3997-4488-8438-2EDCC9BBF197}" destId="{DC51989B-4EE7-403B-971F-BDE6963D72EC}" srcOrd="2" destOrd="0" parTransId="{C8FCAF36-6702-4E5E-AA1F-8B8098FEEA90}" sibTransId="{395DDF41-2ACA-4939-B4A8-B2F171109AAF}"/>
    <dgm:cxn modelId="{E3998E63-1DE7-4945-BC85-7E601A970E25}" srcId="{BBF14B23-3997-4488-8438-2EDCC9BBF197}" destId="{7587F2B7-A66D-43FF-B144-58A66EC91465}" srcOrd="3" destOrd="0" parTransId="{207D3086-92A6-48E3-A9CB-77CFAE18E981}" sibTransId="{7AABF504-BCE2-44D4-AE92-9BC1BFD337AF}"/>
    <dgm:cxn modelId="{0F9E3E10-EA75-4D89-8E89-42E179B886DB}" srcId="{BBF14B23-3997-4488-8438-2EDCC9BBF197}" destId="{E6670C0F-8410-40CC-9FB9-55F91F34C2AF}" srcOrd="1" destOrd="0" parTransId="{3E72B374-57B2-4EE1-B84C-9CCCB62A63A5}" sibTransId="{77DC1440-1B32-4CAA-89DC-244C9081DDA8}"/>
    <dgm:cxn modelId="{BBFD3D72-01B1-41C2-9981-5CE9AD006908}" srcId="{BBF14B23-3997-4488-8438-2EDCC9BBF197}" destId="{EB78A9D3-BDB6-4C5B-B246-F4223B90F825}" srcOrd="0" destOrd="0" parTransId="{C501C211-8679-4197-80F5-CFE62739445F}" sibTransId="{E0A40385-C590-4C70-8067-D9ED0AB09E55}"/>
    <dgm:cxn modelId="{D94B1C9A-E64C-4184-9ADC-82FA562831F4}" type="presOf" srcId="{7587F2B7-A66D-43FF-B144-58A66EC91465}" destId="{ACFE53A9-10D1-426A-91C3-5A34538F8D0A}" srcOrd="0" destOrd="0" presId="urn:microsoft.com/office/officeart/2005/8/layout/default#2"/>
    <dgm:cxn modelId="{A7C695DE-CABB-466B-AE48-75CF1F6FBDE4}" type="presOf" srcId="{E6670C0F-8410-40CC-9FB9-55F91F34C2AF}" destId="{C8A0BFD6-E991-4261-8DF4-4E15D3B3F0EC}" srcOrd="0" destOrd="0" presId="urn:microsoft.com/office/officeart/2005/8/layout/default#2"/>
    <dgm:cxn modelId="{0C5FB722-4A7E-4513-BAF1-EC4DEDA35BFF}" type="presOf" srcId="{EB78A9D3-BDB6-4C5B-B246-F4223B90F825}" destId="{D529EFFB-5A4B-443B-83CA-04392866C995}" srcOrd="0" destOrd="0" presId="urn:microsoft.com/office/officeart/2005/8/layout/default#2"/>
    <dgm:cxn modelId="{4D0F862C-9681-4BE9-BAB1-23DE8FDF4AE1}" type="presOf" srcId="{D9122691-5C96-4D19-8E94-6517284D8AB0}" destId="{F4D62C4F-EB8D-4860-9C2F-1E6DC3AF0167}" srcOrd="0" destOrd="0" presId="urn:microsoft.com/office/officeart/2005/8/layout/default#2"/>
    <dgm:cxn modelId="{A80699D7-C9FB-4FFF-98D4-8DAB2E28FC78}" type="presOf" srcId="{DC51989B-4EE7-403B-971F-BDE6963D72EC}" destId="{1B11431A-37C4-4528-9F78-910D3423650C}" srcOrd="0" destOrd="0" presId="urn:microsoft.com/office/officeart/2005/8/layout/default#2"/>
    <dgm:cxn modelId="{EAC42486-188F-4D81-9817-A359FB56C208}" srcId="{BBF14B23-3997-4488-8438-2EDCC9BBF197}" destId="{D9122691-5C96-4D19-8E94-6517284D8AB0}" srcOrd="4" destOrd="0" parTransId="{EE0863E3-E95A-4320-8FCD-97B00A06DDE0}" sibTransId="{50A37834-6E69-4A37-9311-447E35E1DEA0}"/>
    <dgm:cxn modelId="{DC6C1B14-F65C-4AB2-A68B-5FA87FB384B7}" type="presOf" srcId="{BBF14B23-3997-4488-8438-2EDCC9BBF197}" destId="{D20528A7-6DBD-4203-8D5C-6CC5A62E1681}" srcOrd="0" destOrd="0" presId="urn:microsoft.com/office/officeart/2005/8/layout/default#2"/>
    <dgm:cxn modelId="{422CCABB-9F84-40E6-B8C0-60EAFCE0AC3D}" type="presParOf" srcId="{D20528A7-6DBD-4203-8D5C-6CC5A62E1681}" destId="{D529EFFB-5A4B-443B-83CA-04392866C995}" srcOrd="0" destOrd="0" presId="urn:microsoft.com/office/officeart/2005/8/layout/default#2"/>
    <dgm:cxn modelId="{98630807-26B0-4B55-973B-A837892D7A31}" type="presParOf" srcId="{D20528A7-6DBD-4203-8D5C-6CC5A62E1681}" destId="{E73CA6FC-8489-4F04-BE8B-FAC83D205256}" srcOrd="1" destOrd="0" presId="urn:microsoft.com/office/officeart/2005/8/layout/default#2"/>
    <dgm:cxn modelId="{850D3A61-6C0D-4037-9F50-3C80BD5CA6A7}" type="presParOf" srcId="{D20528A7-6DBD-4203-8D5C-6CC5A62E1681}" destId="{C8A0BFD6-E991-4261-8DF4-4E15D3B3F0EC}" srcOrd="2" destOrd="0" presId="urn:microsoft.com/office/officeart/2005/8/layout/default#2"/>
    <dgm:cxn modelId="{0A8BC010-C3F1-411D-A963-5FA1B5343F8A}" type="presParOf" srcId="{D20528A7-6DBD-4203-8D5C-6CC5A62E1681}" destId="{D9F4A2A1-08E1-4585-AB71-0206093EDF4E}" srcOrd="3" destOrd="0" presId="urn:microsoft.com/office/officeart/2005/8/layout/default#2"/>
    <dgm:cxn modelId="{A258E873-4A5F-4E63-B9E7-192AE74A773F}" type="presParOf" srcId="{D20528A7-6DBD-4203-8D5C-6CC5A62E1681}" destId="{1B11431A-37C4-4528-9F78-910D3423650C}" srcOrd="4" destOrd="0" presId="urn:microsoft.com/office/officeart/2005/8/layout/default#2"/>
    <dgm:cxn modelId="{C5DEE3B6-6CA1-4F5B-8045-69ACD3F47F00}" type="presParOf" srcId="{D20528A7-6DBD-4203-8D5C-6CC5A62E1681}" destId="{DAD7B222-E9C2-4FF6-B830-35BC1B2DDF7D}" srcOrd="5" destOrd="0" presId="urn:microsoft.com/office/officeart/2005/8/layout/default#2"/>
    <dgm:cxn modelId="{1DB3E2FD-DA97-44E0-8EBC-6C81F7B5F018}" type="presParOf" srcId="{D20528A7-6DBD-4203-8D5C-6CC5A62E1681}" destId="{ACFE53A9-10D1-426A-91C3-5A34538F8D0A}" srcOrd="6" destOrd="0" presId="urn:microsoft.com/office/officeart/2005/8/layout/default#2"/>
    <dgm:cxn modelId="{79BC3371-6C9B-4598-9FE4-042792D08171}" type="presParOf" srcId="{D20528A7-6DBD-4203-8D5C-6CC5A62E1681}" destId="{4E2DDF45-3EF2-47C9-A170-470C99DEC705}" srcOrd="7" destOrd="0" presId="urn:microsoft.com/office/officeart/2005/8/layout/default#2"/>
    <dgm:cxn modelId="{1D992E43-48E0-458E-B470-C88B1D93FC00}" type="presParOf" srcId="{D20528A7-6DBD-4203-8D5C-6CC5A62E1681}" destId="{F4D62C4F-EB8D-4860-9C2F-1E6DC3AF0167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54EF4D-42FD-4834-91E8-6F6AAB4E2A70}" type="doc">
      <dgm:prSet loTypeId="urn:microsoft.com/office/officeart/2008/layout/VerticalCurvedList" loCatId="list" qsTypeId="urn:microsoft.com/office/officeart/2009/2/quickstyle/3d8" qsCatId="3D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E999B97D-1370-4C4B-BAA0-06DB3DBCE909}">
      <dgm:prSet phldrT="[文本]"/>
      <dgm:spPr/>
      <dgm:t>
        <a:bodyPr/>
        <a:lstStyle/>
        <a:p>
          <a:r>
            <a:rPr lang="en-US" altLang="zh-CN" dirty="0" smtClean="0"/>
            <a:t>Academic background</a:t>
          </a:r>
          <a:endParaRPr lang="zh-CN" altLang="en-US" dirty="0"/>
        </a:p>
      </dgm:t>
    </dgm:pt>
    <dgm:pt modelId="{CF0ED998-3598-49B5-9F19-1B5605D86F03}" type="parTrans" cxnId="{75D3ABA2-BE66-4244-8B58-58353B8FA84D}">
      <dgm:prSet/>
      <dgm:spPr/>
      <dgm:t>
        <a:bodyPr/>
        <a:lstStyle/>
        <a:p>
          <a:endParaRPr lang="zh-CN" altLang="en-US"/>
        </a:p>
      </dgm:t>
    </dgm:pt>
    <dgm:pt modelId="{1D6AA76C-DE48-4A7A-8000-F4C796520ECA}" type="sibTrans" cxnId="{75D3ABA2-BE66-4244-8B58-58353B8FA84D}">
      <dgm:prSet/>
      <dgm:spPr/>
      <dgm:t>
        <a:bodyPr/>
        <a:lstStyle/>
        <a:p>
          <a:endParaRPr lang="zh-CN" altLang="en-US"/>
        </a:p>
      </dgm:t>
    </dgm:pt>
    <dgm:pt modelId="{917E81BF-C1F4-4E91-B687-87522687E23F}">
      <dgm:prSet/>
      <dgm:spPr/>
      <dgm:t>
        <a:bodyPr/>
        <a:lstStyle/>
        <a:p>
          <a:r>
            <a:rPr lang="en-US" altLang="zh-CN" dirty="0" smtClean="0"/>
            <a:t>Personal Statement</a:t>
          </a:r>
        </a:p>
      </dgm:t>
    </dgm:pt>
    <dgm:pt modelId="{98010290-6C12-4393-961F-EA89214B30D5}" type="parTrans" cxnId="{ED3BAD64-3EB1-4C95-B74E-62504AA77DE7}">
      <dgm:prSet/>
      <dgm:spPr/>
      <dgm:t>
        <a:bodyPr/>
        <a:lstStyle/>
        <a:p>
          <a:endParaRPr lang="zh-CN" altLang="en-US"/>
        </a:p>
      </dgm:t>
    </dgm:pt>
    <dgm:pt modelId="{C4D7DF3D-5FF2-497B-81A5-E585BB649BDA}" type="sibTrans" cxnId="{ED3BAD64-3EB1-4C95-B74E-62504AA77DE7}">
      <dgm:prSet/>
      <dgm:spPr/>
      <dgm:t>
        <a:bodyPr/>
        <a:lstStyle/>
        <a:p>
          <a:endParaRPr lang="zh-CN" altLang="en-US"/>
        </a:p>
      </dgm:t>
    </dgm:pt>
    <dgm:pt modelId="{AB22D9BF-1F42-46C1-94CB-C0C9A260ECE5}">
      <dgm:prSet/>
      <dgm:spPr/>
      <dgm:t>
        <a:bodyPr/>
        <a:lstStyle/>
        <a:p>
          <a:r>
            <a:rPr lang="en-US" altLang="zh-CN" dirty="0" smtClean="0"/>
            <a:t>Reference</a:t>
          </a:r>
        </a:p>
      </dgm:t>
    </dgm:pt>
    <dgm:pt modelId="{97664543-C015-4789-B26A-EF118252967A}" type="parTrans" cxnId="{2580AD47-321F-42A2-A4B9-83010C9AA257}">
      <dgm:prSet/>
      <dgm:spPr/>
      <dgm:t>
        <a:bodyPr/>
        <a:lstStyle/>
        <a:p>
          <a:endParaRPr lang="zh-CN" altLang="en-US"/>
        </a:p>
      </dgm:t>
    </dgm:pt>
    <dgm:pt modelId="{8BF586E0-BEFF-4E8E-A818-1160E7977BAA}" type="sibTrans" cxnId="{2580AD47-321F-42A2-A4B9-83010C9AA257}">
      <dgm:prSet/>
      <dgm:spPr/>
      <dgm:t>
        <a:bodyPr/>
        <a:lstStyle/>
        <a:p>
          <a:endParaRPr lang="zh-CN" altLang="en-US"/>
        </a:p>
      </dgm:t>
    </dgm:pt>
    <dgm:pt modelId="{9002F3C4-A01E-46B7-8437-E9E6CA6ACE4F}">
      <dgm:prSet/>
      <dgm:spPr/>
      <dgm:t>
        <a:bodyPr/>
        <a:lstStyle/>
        <a:p>
          <a:r>
            <a:rPr lang="en-US" altLang="zh-CN" dirty="0" smtClean="0"/>
            <a:t>Essay</a:t>
          </a:r>
        </a:p>
      </dgm:t>
    </dgm:pt>
    <dgm:pt modelId="{CDD8D799-217F-4649-9E90-EA142C6A6943}" type="parTrans" cxnId="{B39CE16E-2A85-4697-B914-4E2CA3EF35E6}">
      <dgm:prSet/>
      <dgm:spPr/>
      <dgm:t>
        <a:bodyPr/>
        <a:lstStyle/>
        <a:p>
          <a:endParaRPr lang="zh-CN" altLang="en-US"/>
        </a:p>
      </dgm:t>
    </dgm:pt>
    <dgm:pt modelId="{3AA3FB7A-845F-48B2-8BF5-C94AB25B3CD2}" type="sibTrans" cxnId="{B39CE16E-2A85-4697-B914-4E2CA3EF35E6}">
      <dgm:prSet/>
      <dgm:spPr/>
      <dgm:t>
        <a:bodyPr/>
        <a:lstStyle/>
        <a:p>
          <a:endParaRPr lang="zh-CN" altLang="en-US"/>
        </a:p>
      </dgm:t>
    </dgm:pt>
    <dgm:pt modelId="{79762EF3-B986-4B19-A653-E639ED86E170}">
      <dgm:prSet/>
      <dgm:spPr/>
      <dgm:t>
        <a:bodyPr/>
        <a:lstStyle/>
        <a:p>
          <a:r>
            <a:rPr lang="en-US" altLang="zh-CN" dirty="0" smtClean="0"/>
            <a:t>IELTS/ TOEFL/ SAT/ GRE/GMAT…</a:t>
          </a:r>
        </a:p>
      </dgm:t>
    </dgm:pt>
    <dgm:pt modelId="{D6045593-8B3C-4E4F-869A-9C8857A7D451}" type="parTrans" cxnId="{D63FE404-DD63-4A77-A9D9-8FE38836437E}">
      <dgm:prSet/>
      <dgm:spPr/>
      <dgm:t>
        <a:bodyPr/>
        <a:lstStyle/>
        <a:p>
          <a:endParaRPr lang="zh-CN" altLang="en-US"/>
        </a:p>
      </dgm:t>
    </dgm:pt>
    <dgm:pt modelId="{E9FF16E4-8666-4036-AC9A-74A179EB68FC}" type="sibTrans" cxnId="{D63FE404-DD63-4A77-A9D9-8FE38836437E}">
      <dgm:prSet/>
      <dgm:spPr/>
      <dgm:t>
        <a:bodyPr/>
        <a:lstStyle/>
        <a:p>
          <a:endParaRPr lang="zh-CN" altLang="en-US"/>
        </a:p>
      </dgm:t>
    </dgm:pt>
    <dgm:pt modelId="{47D968AA-380A-439E-93EB-E5CED3BC3D12}" type="pres">
      <dgm:prSet presAssocID="{9F54EF4D-42FD-4834-91E8-6F6AAB4E2A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62A774B5-D8B3-4097-8788-965FA6CCC32C}" type="pres">
      <dgm:prSet presAssocID="{9F54EF4D-42FD-4834-91E8-6F6AAB4E2A70}" presName="Name1" presStyleCnt="0"/>
      <dgm:spPr/>
    </dgm:pt>
    <dgm:pt modelId="{FD3827D8-65C3-424D-9AA2-5FAB08DB0D85}" type="pres">
      <dgm:prSet presAssocID="{9F54EF4D-42FD-4834-91E8-6F6AAB4E2A70}" presName="cycle" presStyleCnt="0"/>
      <dgm:spPr/>
    </dgm:pt>
    <dgm:pt modelId="{3EA62C00-FC93-43B9-BEA4-3EEE178269E7}" type="pres">
      <dgm:prSet presAssocID="{9F54EF4D-42FD-4834-91E8-6F6AAB4E2A70}" presName="srcNode" presStyleLbl="node1" presStyleIdx="0" presStyleCnt="5"/>
      <dgm:spPr/>
    </dgm:pt>
    <dgm:pt modelId="{64B7E078-C729-4F25-AC9E-123C17F06EEE}" type="pres">
      <dgm:prSet presAssocID="{9F54EF4D-42FD-4834-91E8-6F6AAB4E2A70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608F9B49-CA6F-4333-9108-FA11B5BE9E88}" type="pres">
      <dgm:prSet presAssocID="{9F54EF4D-42FD-4834-91E8-6F6AAB4E2A70}" presName="extraNode" presStyleLbl="node1" presStyleIdx="0" presStyleCnt="5"/>
      <dgm:spPr/>
    </dgm:pt>
    <dgm:pt modelId="{AC183789-C579-4B4E-AB6F-0F98E66A207F}" type="pres">
      <dgm:prSet presAssocID="{9F54EF4D-42FD-4834-91E8-6F6AAB4E2A70}" presName="dstNode" presStyleLbl="node1" presStyleIdx="0" presStyleCnt="5"/>
      <dgm:spPr/>
    </dgm:pt>
    <dgm:pt modelId="{25B20BD7-D179-4704-945D-5869A5CABBBC}" type="pres">
      <dgm:prSet presAssocID="{E999B97D-1370-4C4B-BAA0-06DB3DBCE9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17805C-E62D-43CA-8A7F-5F5FF2D0CDF5}" type="pres">
      <dgm:prSet presAssocID="{E999B97D-1370-4C4B-BAA0-06DB3DBCE909}" presName="accent_1" presStyleCnt="0"/>
      <dgm:spPr/>
    </dgm:pt>
    <dgm:pt modelId="{DFB3F55B-DE75-44CC-8C63-680D4DC2882C}" type="pres">
      <dgm:prSet presAssocID="{E999B97D-1370-4C4B-BAA0-06DB3DBCE909}" presName="accentRepeatNode" presStyleLbl="solidFgAcc1" presStyleIdx="0" presStyleCnt="5"/>
      <dgm:spPr/>
    </dgm:pt>
    <dgm:pt modelId="{556A8858-6882-416B-9BD5-AA58F7266B12}" type="pres">
      <dgm:prSet presAssocID="{917E81BF-C1F4-4E91-B687-87522687E23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981AFB-AC63-4861-95ED-7DD92EFAF004}" type="pres">
      <dgm:prSet presAssocID="{917E81BF-C1F4-4E91-B687-87522687E23F}" presName="accent_2" presStyleCnt="0"/>
      <dgm:spPr/>
    </dgm:pt>
    <dgm:pt modelId="{995D46B8-6C39-4423-8DDD-9AF805E7B053}" type="pres">
      <dgm:prSet presAssocID="{917E81BF-C1F4-4E91-B687-87522687E23F}" presName="accentRepeatNode" presStyleLbl="solidFgAcc1" presStyleIdx="1" presStyleCnt="5"/>
      <dgm:spPr/>
    </dgm:pt>
    <dgm:pt modelId="{DD43F56A-DDD6-4BB3-AFCD-12C140F28C4A}" type="pres">
      <dgm:prSet presAssocID="{AB22D9BF-1F42-46C1-94CB-C0C9A260ECE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0D16E5-ABB5-4363-8ACC-D10E9BF71318}" type="pres">
      <dgm:prSet presAssocID="{AB22D9BF-1F42-46C1-94CB-C0C9A260ECE5}" presName="accent_3" presStyleCnt="0"/>
      <dgm:spPr/>
    </dgm:pt>
    <dgm:pt modelId="{F663F17D-E351-4CE2-9C14-EB46A36515BF}" type="pres">
      <dgm:prSet presAssocID="{AB22D9BF-1F42-46C1-94CB-C0C9A260ECE5}" presName="accentRepeatNode" presStyleLbl="solidFgAcc1" presStyleIdx="2" presStyleCnt="5"/>
      <dgm:spPr/>
    </dgm:pt>
    <dgm:pt modelId="{0725AC26-60A9-4404-B789-3DCD51EA8FD8}" type="pres">
      <dgm:prSet presAssocID="{9002F3C4-A01E-46B7-8437-E9E6CA6ACE4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1F39C4-639C-4E76-BCCE-93F914C1708E}" type="pres">
      <dgm:prSet presAssocID="{9002F3C4-A01E-46B7-8437-E9E6CA6ACE4F}" presName="accent_4" presStyleCnt="0"/>
      <dgm:spPr/>
    </dgm:pt>
    <dgm:pt modelId="{56643EE8-5DA5-4EBE-A25A-0425FFCCC933}" type="pres">
      <dgm:prSet presAssocID="{9002F3C4-A01E-46B7-8437-E9E6CA6ACE4F}" presName="accentRepeatNode" presStyleLbl="solidFgAcc1" presStyleIdx="3" presStyleCnt="5"/>
      <dgm:spPr/>
    </dgm:pt>
    <dgm:pt modelId="{EA63E941-83A3-4871-882D-C7A339AA889D}" type="pres">
      <dgm:prSet presAssocID="{79762EF3-B986-4B19-A653-E639ED86E17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AF683B-0BFC-4063-84B2-4DBD0D5445FC}" type="pres">
      <dgm:prSet presAssocID="{79762EF3-B986-4B19-A653-E639ED86E170}" presName="accent_5" presStyleCnt="0"/>
      <dgm:spPr/>
    </dgm:pt>
    <dgm:pt modelId="{09661CB2-9843-47B3-9CF3-FED2DB54A9B7}" type="pres">
      <dgm:prSet presAssocID="{79762EF3-B986-4B19-A653-E639ED86E170}" presName="accentRepeatNode" presStyleLbl="solidFgAcc1" presStyleIdx="4" presStyleCnt="5"/>
      <dgm:spPr/>
    </dgm:pt>
  </dgm:ptLst>
  <dgm:cxnLst>
    <dgm:cxn modelId="{ED3BAD64-3EB1-4C95-B74E-62504AA77DE7}" srcId="{9F54EF4D-42FD-4834-91E8-6F6AAB4E2A70}" destId="{917E81BF-C1F4-4E91-B687-87522687E23F}" srcOrd="1" destOrd="0" parTransId="{98010290-6C12-4393-961F-EA89214B30D5}" sibTransId="{C4D7DF3D-5FF2-497B-81A5-E585BB649BDA}"/>
    <dgm:cxn modelId="{32931FDE-DD52-45C9-8EF4-96BA691F5A2B}" type="presOf" srcId="{9002F3C4-A01E-46B7-8437-E9E6CA6ACE4F}" destId="{0725AC26-60A9-4404-B789-3DCD51EA8FD8}" srcOrd="0" destOrd="0" presId="urn:microsoft.com/office/officeart/2008/layout/VerticalCurvedList"/>
    <dgm:cxn modelId="{9A50F4DD-05E5-4687-BB3B-84FB74F46A07}" type="presOf" srcId="{E999B97D-1370-4C4B-BAA0-06DB3DBCE909}" destId="{25B20BD7-D179-4704-945D-5869A5CABBBC}" srcOrd="0" destOrd="0" presId="urn:microsoft.com/office/officeart/2008/layout/VerticalCurvedList"/>
    <dgm:cxn modelId="{4BA9A09E-BF20-454A-A937-8E1A7C740454}" type="presOf" srcId="{917E81BF-C1F4-4E91-B687-87522687E23F}" destId="{556A8858-6882-416B-9BD5-AA58F7266B12}" srcOrd="0" destOrd="0" presId="urn:microsoft.com/office/officeart/2008/layout/VerticalCurvedList"/>
    <dgm:cxn modelId="{0D05B2C1-AF97-4057-B36B-7B457CCB1FCA}" type="presOf" srcId="{AB22D9BF-1F42-46C1-94CB-C0C9A260ECE5}" destId="{DD43F56A-DDD6-4BB3-AFCD-12C140F28C4A}" srcOrd="0" destOrd="0" presId="urn:microsoft.com/office/officeart/2008/layout/VerticalCurvedList"/>
    <dgm:cxn modelId="{66FF45C7-041B-47F6-8085-9D16E2A59AC9}" type="presOf" srcId="{1D6AA76C-DE48-4A7A-8000-F4C796520ECA}" destId="{64B7E078-C729-4F25-AC9E-123C17F06EEE}" srcOrd="0" destOrd="0" presId="urn:microsoft.com/office/officeart/2008/layout/VerticalCurvedList"/>
    <dgm:cxn modelId="{2580AD47-321F-42A2-A4B9-83010C9AA257}" srcId="{9F54EF4D-42FD-4834-91E8-6F6AAB4E2A70}" destId="{AB22D9BF-1F42-46C1-94CB-C0C9A260ECE5}" srcOrd="2" destOrd="0" parTransId="{97664543-C015-4789-B26A-EF118252967A}" sibTransId="{8BF586E0-BEFF-4E8E-A818-1160E7977BAA}"/>
    <dgm:cxn modelId="{D36B8E1C-837C-49EB-B259-ACF2C9A816E0}" type="presOf" srcId="{9F54EF4D-42FD-4834-91E8-6F6AAB4E2A70}" destId="{47D968AA-380A-439E-93EB-E5CED3BC3D12}" srcOrd="0" destOrd="0" presId="urn:microsoft.com/office/officeart/2008/layout/VerticalCurvedList"/>
    <dgm:cxn modelId="{69E8F24D-40BE-4A4A-B6F8-B327A3ADD0AC}" type="presOf" srcId="{79762EF3-B986-4B19-A653-E639ED86E170}" destId="{EA63E941-83A3-4871-882D-C7A339AA889D}" srcOrd="0" destOrd="0" presId="urn:microsoft.com/office/officeart/2008/layout/VerticalCurvedList"/>
    <dgm:cxn modelId="{D63FE404-DD63-4A77-A9D9-8FE38836437E}" srcId="{9F54EF4D-42FD-4834-91E8-6F6AAB4E2A70}" destId="{79762EF3-B986-4B19-A653-E639ED86E170}" srcOrd="4" destOrd="0" parTransId="{D6045593-8B3C-4E4F-869A-9C8857A7D451}" sibTransId="{E9FF16E4-8666-4036-AC9A-74A179EB68FC}"/>
    <dgm:cxn modelId="{B39CE16E-2A85-4697-B914-4E2CA3EF35E6}" srcId="{9F54EF4D-42FD-4834-91E8-6F6AAB4E2A70}" destId="{9002F3C4-A01E-46B7-8437-E9E6CA6ACE4F}" srcOrd="3" destOrd="0" parTransId="{CDD8D799-217F-4649-9E90-EA142C6A6943}" sibTransId="{3AA3FB7A-845F-48B2-8BF5-C94AB25B3CD2}"/>
    <dgm:cxn modelId="{75D3ABA2-BE66-4244-8B58-58353B8FA84D}" srcId="{9F54EF4D-42FD-4834-91E8-6F6AAB4E2A70}" destId="{E999B97D-1370-4C4B-BAA0-06DB3DBCE909}" srcOrd="0" destOrd="0" parTransId="{CF0ED998-3598-49B5-9F19-1B5605D86F03}" sibTransId="{1D6AA76C-DE48-4A7A-8000-F4C796520ECA}"/>
    <dgm:cxn modelId="{98433D60-1921-49FD-9064-487C66454CF8}" type="presParOf" srcId="{47D968AA-380A-439E-93EB-E5CED3BC3D12}" destId="{62A774B5-D8B3-4097-8788-965FA6CCC32C}" srcOrd="0" destOrd="0" presId="urn:microsoft.com/office/officeart/2008/layout/VerticalCurvedList"/>
    <dgm:cxn modelId="{503913DC-A2A9-4915-B84D-50F426ACE7D0}" type="presParOf" srcId="{62A774B5-D8B3-4097-8788-965FA6CCC32C}" destId="{FD3827D8-65C3-424D-9AA2-5FAB08DB0D85}" srcOrd="0" destOrd="0" presId="urn:microsoft.com/office/officeart/2008/layout/VerticalCurvedList"/>
    <dgm:cxn modelId="{21486199-8206-4B66-BA35-B3C2F6A191F9}" type="presParOf" srcId="{FD3827D8-65C3-424D-9AA2-5FAB08DB0D85}" destId="{3EA62C00-FC93-43B9-BEA4-3EEE178269E7}" srcOrd="0" destOrd="0" presId="urn:microsoft.com/office/officeart/2008/layout/VerticalCurvedList"/>
    <dgm:cxn modelId="{FB4FCD15-4A21-4B48-BD8A-524BAFADE5DB}" type="presParOf" srcId="{FD3827D8-65C3-424D-9AA2-5FAB08DB0D85}" destId="{64B7E078-C729-4F25-AC9E-123C17F06EEE}" srcOrd="1" destOrd="0" presId="urn:microsoft.com/office/officeart/2008/layout/VerticalCurvedList"/>
    <dgm:cxn modelId="{32C65825-7526-4DFB-A162-4001FA8D99D6}" type="presParOf" srcId="{FD3827D8-65C3-424D-9AA2-5FAB08DB0D85}" destId="{608F9B49-CA6F-4333-9108-FA11B5BE9E88}" srcOrd="2" destOrd="0" presId="urn:microsoft.com/office/officeart/2008/layout/VerticalCurvedList"/>
    <dgm:cxn modelId="{51EDF920-0552-4BE2-BFC4-AFC33663FD79}" type="presParOf" srcId="{FD3827D8-65C3-424D-9AA2-5FAB08DB0D85}" destId="{AC183789-C579-4B4E-AB6F-0F98E66A207F}" srcOrd="3" destOrd="0" presId="urn:microsoft.com/office/officeart/2008/layout/VerticalCurvedList"/>
    <dgm:cxn modelId="{623644F4-1206-4EAF-A1E9-FAE016FDE3BD}" type="presParOf" srcId="{62A774B5-D8B3-4097-8788-965FA6CCC32C}" destId="{25B20BD7-D179-4704-945D-5869A5CABBBC}" srcOrd="1" destOrd="0" presId="urn:microsoft.com/office/officeart/2008/layout/VerticalCurvedList"/>
    <dgm:cxn modelId="{DDE1C80E-E2EB-4319-ADBF-4D4182B51867}" type="presParOf" srcId="{62A774B5-D8B3-4097-8788-965FA6CCC32C}" destId="{E317805C-E62D-43CA-8A7F-5F5FF2D0CDF5}" srcOrd="2" destOrd="0" presId="urn:microsoft.com/office/officeart/2008/layout/VerticalCurvedList"/>
    <dgm:cxn modelId="{860D4AF7-BC86-4036-94C2-98062F101A81}" type="presParOf" srcId="{E317805C-E62D-43CA-8A7F-5F5FF2D0CDF5}" destId="{DFB3F55B-DE75-44CC-8C63-680D4DC2882C}" srcOrd="0" destOrd="0" presId="urn:microsoft.com/office/officeart/2008/layout/VerticalCurvedList"/>
    <dgm:cxn modelId="{45126B5C-FED8-4696-B10D-5AED2929F84C}" type="presParOf" srcId="{62A774B5-D8B3-4097-8788-965FA6CCC32C}" destId="{556A8858-6882-416B-9BD5-AA58F7266B12}" srcOrd="3" destOrd="0" presId="urn:microsoft.com/office/officeart/2008/layout/VerticalCurvedList"/>
    <dgm:cxn modelId="{A2804A83-A7FE-4C47-AE27-3527A18DA643}" type="presParOf" srcId="{62A774B5-D8B3-4097-8788-965FA6CCC32C}" destId="{19981AFB-AC63-4861-95ED-7DD92EFAF004}" srcOrd="4" destOrd="0" presId="urn:microsoft.com/office/officeart/2008/layout/VerticalCurvedList"/>
    <dgm:cxn modelId="{5FBEA84F-B945-4E3F-B44E-CE7A5E994D03}" type="presParOf" srcId="{19981AFB-AC63-4861-95ED-7DD92EFAF004}" destId="{995D46B8-6C39-4423-8DDD-9AF805E7B053}" srcOrd="0" destOrd="0" presId="urn:microsoft.com/office/officeart/2008/layout/VerticalCurvedList"/>
    <dgm:cxn modelId="{CC4638EF-9ED3-47CB-9000-CE20AF4AB17C}" type="presParOf" srcId="{62A774B5-D8B3-4097-8788-965FA6CCC32C}" destId="{DD43F56A-DDD6-4BB3-AFCD-12C140F28C4A}" srcOrd="5" destOrd="0" presId="urn:microsoft.com/office/officeart/2008/layout/VerticalCurvedList"/>
    <dgm:cxn modelId="{AB36F062-4E7C-497B-A703-532BF60C24FD}" type="presParOf" srcId="{62A774B5-D8B3-4097-8788-965FA6CCC32C}" destId="{0E0D16E5-ABB5-4363-8ACC-D10E9BF71318}" srcOrd="6" destOrd="0" presId="urn:microsoft.com/office/officeart/2008/layout/VerticalCurvedList"/>
    <dgm:cxn modelId="{564DC86C-CC83-4F88-8A7A-0241C7D1AFDC}" type="presParOf" srcId="{0E0D16E5-ABB5-4363-8ACC-D10E9BF71318}" destId="{F663F17D-E351-4CE2-9C14-EB46A36515BF}" srcOrd="0" destOrd="0" presId="urn:microsoft.com/office/officeart/2008/layout/VerticalCurvedList"/>
    <dgm:cxn modelId="{07FEDCC7-6895-40D3-AD0F-4489A0E71338}" type="presParOf" srcId="{62A774B5-D8B3-4097-8788-965FA6CCC32C}" destId="{0725AC26-60A9-4404-B789-3DCD51EA8FD8}" srcOrd="7" destOrd="0" presId="urn:microsoft.com/office/officeart/2008/layout/VerticalCurvedList"/>
    <dgm:cxn modelId="{E8220DA7-A915-44A0-8232-006DAA624E7A}" type="presParOf" srcId="{62A774B5-D8B3-4097-8788-965FA6CCC32C}" destId="{A81F39C4-639C-4E76-BCCE-93F914C1708E}" srcOrd="8" destOrd="0" presId="urn:microsoft.com/office/officeart/2008/layout/VerticalCurvedList"/>
    <dgm:cxn modelId="{85C98B37-3C14-4700-B135-A0A61EDE84BB}" type="presParOf" srcId="{A81F39C4-639C-4E76-BCCE-93F914C1708E}" destId="{56643EE8-5DA5-4EBE-A25A-0425FFCCC933}" srcOrd="0" destOrd="0" presId="urn:microsoft.com/office/officeart/2008/layout/VerticalCurvedList"/>
    <dgm:cxn modelId="{B56B33BE-614A-4DD1-BBB2-4E713F834B0E}" type="presParOf" srcId="{62A774B5-D8B3-4097-8788-965FA6CCC32C}" destId="{EA63E941-83A3-4871-882D-C7A339AA889D}" srcOrd="9" destOrd="0" presId="urn:microsoft.com/office/officeart/2008/layout/VerticalCurvedList"/>
    <dgm:cxn modelId="{8A6280A5-A3B0-4A82-B695-523B12B1A0D7}" type="presParOf" srcId="{62A774B5-D8B3-4097-8788-965FA6CCC32C}" destId="{33AF683B-0BFC-4063-84B2-4DBD0D5445FC}" srcOrd="10" destOrd="0" presId="urn:microsoft.com/office/officeart/2008/layout/VerticalCurvedList"/>
    <dgm:cxn modelId="{3A083EDF-9026-489C-970A-9716FCD52D37}" type="presParOf" srcId="{33AF683B-0BFC-4063-84B2-4DBD0D5445FC}" destId="{09661CB2-9843-47B3-9CF3-FED2DB54A9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D89913-992B-4D69-B9B7-25B8168A3C93}" type="doc">
      <dgm:prSet loTypeId="urn:microsoft.com/office/officeart/2005/8/layout/default#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5B969F1-D3F8-440A-AC8E-5428E5F1C7C4}">
      <dgm:prSet phldrT="[文本]"/>
      <dgm:spPr/>
      <dgm:t>
        <a:bodyPr/>
        <a:lstStyle/>
        <a:p>
          <a:r>
            <a:rPr lang="en-US" altLang="zh-CN" dirty="0" smtClean="0"/>
            <a:t>Public Universities</a:t>
          </a:r>
          <a:endParaRPr lang="zh-CN" altLang="en-US" dirty="0"/>
        </a:p>
      </dgm:t>
    </dgm:pt>
    <dgm:pt modelId="{05E1D016-3657-4C51-B320-6015BBDDB20B}" type="parTrans" cxnId="{8D15A6BA-32FD-402F-9684-A9C3FD264D75}">
      <dgm:prSet/>
      <dgm:spPr/>
      <dgm:t>
        <a:bodyPr/>
        <a:lstStyle/>
        <a:p>
          <a:endParaRPr lang="zh-CN" altLang="en-US"/>
        </a:p>
      </dgm:t>
    </dgm:pt>
    <dgm:pt modelId="{2BDADF81-6B40-4663-9A82-4A0816A2C993}" type="sibTrans" cxnId="{8D15A6BA-32FD-402F-9684-A9C3FD264D75}">
      <dgm:prSet/>
      <dgm:spPr/>
      <dgm:t>
        <a:bodyPr/>
        <a:lstStyle/>
        <a:p>
          <a:endParaRPr lang="zh-CN" altLang="en-US"/>
        </a:p>
      </dgm:t>
    </dgm:pt>
    <dgm:pt modelId="{A376BCD5-AC68-48C5-8453-BEAF2C011C68}">
      <dgm:prSet phldrT="[文本]"/>
      <dgm:spPr/>
      <dgm:t>
        <a:bodyPr/>
        <a:lstStyle/>
        <a:p>
          <a:r>
            <a:rPr lang="en-US" altLang="zh-CN" dirty="0" smtClean="0"/>
            <a:t>Public VS. Private</a:t>
          </a:r>
        </a:p>
        <a:p>
          <a:r>
            <a:rPr lang="en-US" altLang="zh-CN" dirty="0" smtClean="0"/>
            <a:t>University VS. College</a:t>
          </a:r>
          <a:endParaRPr lang="zh-CN" altLang="en-US" dirty="0"/>
        </a:p>
      </dgm:t>
    </dgm:pt>
    <dgm:pt modelId="{E04EC856-1EA8-45B1-B7B8-8B7A32B8C37D}" type="parTrans" cxnId="{C0535FB5-3281-4FB9-8D9F-809883299F72}">
      <dgm:prSet/>
      <dgm:spPr/>
      <dgm:t>
        <a:bodyPr/>
        <a:lstStyle/>
        <a:p>
          <a:endParaRPr lang="zh-CN" altLang="en-US"/>
        </a:p>
      </dgm:t>
    </dgm:pt>
    <dgm:pt modelId="{8E410A6A-1220-4EFA-8E04-21148C109E55}" type="sibTrans" cxnId="{C0535FB5-3281-4FB9-8D9F-809883299F72}">
      <dgm:prSet/>
      <dgm:spPr/>
      <dgm:t>
        <a:bodyPr/>
        <a:lstStyle/>
        <a:p>
          <a:endParaRPr lang="zh-CN" altLang="en-US"/>
        </a:p>
      </dgm:t>
    </dgm:pt>
    <dgm:pt modelId="{868E2A6A-ED96-465F-A72F-D88D9826B468}">
      <dgm:prSet phldrT="[文本]"/>
      <dgm:spPr/>
      <dgm:t>
        <a:bodyPr/>
        <a:lstStyle/>
        <a:p>
          <a:r>
            <a:rPr lang="en-US" altLang="zh-CN" dirty="0" smtClean="0"/>
            <a:t>UK</a:t>
          </a:r>
          <a:endParaRPr lang="zh-CN" altLang="en-US" dirty="0"/>
        </a:p>
      </dgm:t>
    </dgm:pt>
    <dgm:pt modelId="{9FE5FC6D-A193-483A-A166-71B1B3AC7D21}" type="parTrans" cxnId="{E3FFE861-87BA-40C1-B283-9CDA1CF0C010}">
      <dgm:prSet/>
      <dgm:spPr/>
      <dgm:t>
        <a:bodyPr/>
        <a:lstStyle/>
        <a:p>
          <a:endParaRPr lang="zh-CN" altLang="en-US"/>
        </a:p>
      </dgm:t>
    </dgm:pt>
    <dgm:pt modelId="{B15388BC-3888-474E-A947-41747A38DEA1}" type="sibTrans" cxnId="{E3FFE861-87BA-40C1-B283-9CDA1CF0C010}">
      <dgm:prSet/>
      <dgm:spPr/>
      <dgm:t>
        <a:bodyPr/>
        <a:lstStyle/>
        <a:p>
          <a:endParaRPr lang="zh-CN" altLang="en-US"/>
        </a:p>
      </dgm:t>
    </dgm:pt>
    <dgm:pt modelId="{4B9668C8-2C34-4AA5-84F0-E0973F4EA51F}">
      <dgm:prSet phldrT="[文本]"/>
      <dgm:spPr/>
      <dgm:t>
        <a:bodyPr/>
        <a:lstStyle/>
        <a:p>
          <a:r>
            <a:rPr lang="en-US" altLang="zh-CN" dirty="0" smtClean="0"/>
            <a:t>USA</a:t>
          </a:r>
          <a:endParaRPr lang="zh-CN" altLang="en-US" dirty="0"/>
        </a:p>
      </dgm:t>
    </dgm:pt>
    <dgm:pt modelId="{59472277-47E9-4ED7-8524-40189717194C}" type="parTrans" cxnId="{CA1A417E-62F8-44E4-8C50-EB66511F002A}">
      <dgm:prSet/>
      <dgm:spPr/>
      <dgm:t>
        <a:bodyPr/>
        <a:lstStyle/>
        <a:p>
          <a:endParaRPr lang="zh-CN" altLang="en-US"/>
        </a:p>
      </dgm:t>
    </dgm:pt>
    <dgm:pt modelId="{C8FD291A-4EC6-4B58-95B9-3F7B4CE608D6}" type="sibTrans" cxnId="{CA1A417E-62F8-44E4-8C50-EB66511F002A}">
      <dgm:prSet/>
      <dgm:spPr/>
      <dgm:t>
        <a:bodyPr/>
        <a:lstStyle/>
        <a:p>
          <a:endParaRPr lang="zh-CN" altLang="en-US"/>
        </a:p>
      </dgm:t>
    </dgm:pt>
    <dgm:pt modelId="{D16CCCBB-183A-42A0-A2B9-BFE8950F8064}" type="pres">
      <dgm:prSet presAssocID="{41D89913-992B-4D69-B9B7-25B8168A3C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FEFF102-DC9A-484A-9B05-0666B9CDC777}" type="pres">
      <dgm:prSet presAssocID="{B5B969F1-D3F8-440A-AC8E-5428E5F1C7C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87E540-EC70-4022-AC45-8B7B590874D5}" type="pres">
      <dgm:prSet presAssocID="{2BDADF81-6B40-4663-9A82-4A0816A2C993}" presName="sibTrans" presStyleCnt="0"/>
      <dgm:spPr/>
      <dgm:t>
        <a:bodyPr/>
        <a:lstStyle/>
        <a:p>
          <a:endParaRPr lang="zh-CN" altLang="en-US"/>
        </a:p>
      </dgm:t>
    </dgm:pt>
    <dgm:pt modelId="{973B49D3-A98D-4FBB-B989-C254419B8A67}" type="pres">
      <dgm:prSet presAssocID="{A376BCD5-AC68-48C5-8453-BEAF2C011C6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14F4A5-DD89-4B15-8B10-70B4A179EA4A}" type="pres">
      <dgm:prSet presAssocID="{8E410A6A-1220-4EFA-8E04-21148C109E55}" presName="sibTrans" presStyleCnt="0"/>
      <dgm:spPr/>
      <dgm:t>
        <a:bodyPr/>
        <a:lstStyle/>
        <a:p>
          <a:endParaRPr lang="zh-CN" altLang="en-US"/>
        </a:p>
      </dgm:t>
    </dgm:pt>
    <dgm:pt modelId="{FCFD745A-5572-4B00-B816-12F70D81B104}" type="pres">
      <dgm:prSet presAssocID="{868E2A6A-ED96-465F-A72F-D88D9826B46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1EBC54-700C-4BB7-82EF-590F27717BFA}" type="pres">
      <dgm:prSet presAssocID="{B15388BC-3888-474E-A947-41747A38DEA1}" presName="sibTrans" presStyleCnt="0"/>
      <dgm:spPr/>
      <dgm:t>
        <a:bodyPr/>
        <a:lstStyle/>
        <a:p>
          <a:endParaRPr lang="zh-CN" altLang="en-US"/>
        </a:p>
      </dgm:t>
    </dgm:pt>
    <dgm:pt modelId="{D6019D59-77CA-4632-AFA7-317CFF39BEED}" type="pres">
      <dgm:prSet presAssocID="{4B9668C8-2C34-4AA5-84F0-E0973F4EA5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C9DA583-7817-48C4-8686-CE52C05AF1F4}" type="presOf" srcId="{4B9668C8-2C34-4AA5-84F0-E0973F4EA51F}" destId="{D6019D59-77CA-4632-AFA7-317CFF39BEED}" srcOrd="0" destOrd="0" presId="urn:microsoft.com/office/officeart/2005/8/layout/default#3"/>
    <dgm:cxn modelId="{AE2A1FED-D73B-4BFA-A42E-853B963319EE}" type="presOf" srcId="{B5B969F1-D3F8-440A-AC8E-5428E5F1C7C4}" destId="{3FEFF102-DC9A-484A-9B05-0666B9CDC777}" srcOrd="0" destOrd="0" presId="urn:microsoft.com/office/officeart/2005/8/layout/default#3"/>
    <dgm:cxn modelId="{C0535FB5-3281-4FB9-8D9F-809883299F72}" srcId="{41D89913-992B-4D69-B9B7-25B8168A3C93}" destId="{A376BCD5-AC68-48C5-8453-BEAF2C011C68}" srcOrd="1" destOrd="0" parTransId="{E04EC856-1EA8-45B1-B7B8-8B7A32B8C37D}" sibTransId="{8E410A6A-1220-4EFA-8E04-21148C109E55}"/>
    <dgm:cxn modelId="{45C34AA6-B676-4082-97C9-E539A655AA82}" type="presOf" srcId="{41D89913-992B-4D69-B9B7-25B8168A3C93}" destId="{D16CCCBB-183A-42A0-A2B9-BFE8950F8064}" srcOrd="0" destOrd="0" presId="urn:microsoft.com/office/officeart/2005/8/layout/default#3"/>
    <dgm:cxn modelId="{CA1A417E-62F8-44E4-8C50-EB66511F002A}" srcId="{41D89913-992B-4D69-B9B7-25B8168A3C93}" destId="{4B9668C8-2C34-4AA5-84F0-E0973F4EA51F}" srcOrd="3" destOrd="0" parTransId="{59472277-47E9-4ED7-8524-40189717194C}" sibTransId="{C8FD291A-4EC6-4B58-95B9-3F7B4CE608D6}"/>
    <dgm:cxn modelId="{8D15A6BA-32FD-402F-9684-A9C3FD264D75}" srcId="{41D89913-992B-4D69-B9B7-25B8168A3C93}" destId="{B5B969F1-D3F8-440A-AC8E-5428E5F1C7C4}" srcOrd="0" destOrd="0" parTransId="{05E1D016-3657-4C51-B320-6015BBDDB20B}" sibTransId="{2BDADF81-6B40-4663-9A82-4A0816A2C993}"/>
    <dgm:cxn modelId="{8106DAD8-1AED-44DA-A17C-4966FA55B00D}" type="presOf" srcId="{A376BCD5-AC68-48C5-8453-BEAF2C011C68}" destId="{973B49D3-A98D-4FBB-B989-C254419B8A67}" srcOrd="0" destOrd="0" presId="urn:microsoft.com/office/officeart/2005/8/layout/default#3"/>
    <dgm:cxn modelId="{E3FFE861-87BA-40C1-B283-9CDA1CF0C010}" srcId="{41D89913-992B-4D69-B9B7-25B8168A3C93}" destId="{868E2A6A-ED96-465F-A72F-D88D9826B468}" srcOrd="2" destOrd="0" parTransId="{9FE5FC6D-A193-483A-A166-71B1B3AC7D21}" sibTransId="{B15388BC-3888-474E-A947-41747A38DEA1}"/>
    <dgm:cxn modelId="{E3B2EF99-6540-4D4D-A0BB-9C38BDED0514}" type="presOf" srcId="{868E2A6A-ED96-465F-A72F-D88D9826B468}" destId="{FCFD745A-5572-4B00-B816-12F70D81B104}" srcOrd="0" destOrd="0" presId="urn:microsoft.com/office/officeart/2005/8/layout/default#3"/>
    <dgm:cxn modelId="{9A32FFBA-2F2F-4450-A5B4-6CDF71464BB6}" type="presParOf" srcId="{D16CCCBB-183A-42A0-A2B9-BFE8950F8064}" destId="{3FEFF102-DC9A-484A-9B05-0666B9CDC777}" srcOrd="0" destOrd="0" presId="urn:microsoft.com/office/officeart/2005/8/layout/default#3"/>
    <dgm:cxn modelId="{2442BC51-F282-41C8-8DFC-975E6BDA1412}" type="presParOf" srcId="{D16CCCBB-183A-42A0-A2B9-BFE8950F8064}" destId="{E387E540-EC70-4022-AC45-8B7B590874D5}" srcOrd="1" destOrd="0" presId="urn:microsoft.com/office/officeart/2005/8/layout/default#3"/>
    <dgm:cxn modelId="{6CDD2858-9EDC-4E0B-8418-99FADA37B514}" type="presParOf" srcId="{D16CCCBB-183A-42A0-A2B9-BFE8950F8064}" destId="{973B49D3-A98D-4FBB-B989-C254419B8A67}" srcOrd="2" destOrd="0" presId="urn:microsoft.com/office/officeart/2005/8/layout/default#3"/>
    <dgm:cxn modelId="{FC8F3A3E-88D9-42B0-A8F9-8D627E93B7D8}" type="presParOf" srcId="{D16CCCBB-183A-42A0-A2B9-BFE8950F8064}" destId="{0B14F4A5-DD89-4B15-8B10-70B4A179EA4A}" srcOrd="3" destOrd="0" presId="urn:microsoft.com/office/officeart/2005/8/layout/default#3"/>
    <dgm:cxn modelId="{2E5F87CA-8327-4A33-B6B9-DA8C8A36E142}" type="presParOf" srcId="{D16CCCBB-183A-42A0-A2B9-BFE8950F8064}" destId="{FCFD745A-5572-4B00-B816-12F70D81B104}" srcOrd="4" destOrd="0" presId="urn:microsoft.com/office/officeart/2005/8/layout/default#3"/>
    <dgm:cxn modelId="{CE2D6E59-CC0A-41CF-95B5-4A9653622578}" type="presParOf" srcId="{D16CCCBB-183A-42A0-A2B9-BFE8950F8064}" destId="{DC1EBC54-700C-4BB7-82EF-590F27717BFA}" srcOrd="5" destOrd="0" presId="urn:microsoft.com/office/officeart/2005/8/layout/default#3"/>
    <dgm:cxn modelId="{BE29828A-3D9B-4FBF-9028-DBF74774E3AB}" type="presParOf" srcId="{D16CCCBB-183A-42A0-A2B9-BFE8950F8064}" destId="{D6019D59-77CA-4632-AFA7-317CFF39BEED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CD8DA1-AC19-460E-BC93-3CC8D36B2860}" type="doc">
      <dgm:prSet loTypeId="urn:microsoft.com/office/officeart/2005/8/layout/matrix3" loCatId="matrix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75894EEA-C71D-4D97-A5BD-23A5C5FA3900}">
      <dgm:prSet phldrT="[文本]"/>
      <dgm:spPr/>
      <dgm:t>
        <a:bodyPr/>
        <a:lstStyle/>
        <a:p>
          <a:r>
            <a:rPr lang="en-US" altLang="zh-CN" smtClean="0"/>
            <a:t>Lecture</a:t>
          </a:r>
          <a:endParaRPr lang="zh-CN" altLang="en-US" dirty="0"/>
        </a:p>
      </dgm:t>
    </dgm:pt>
    <dgm:pt modelId="{A84ED5B2-7A71-4AA8-A2CD-B7398AE6F4AD}" type="parTrans" cxnId="{F37E741F-C4AF-4589-91E4-BB51C0DF62FB}">
      <dgm:prSet/>
      <dgm:spPr/>
      <dgm:t>
        <a:bodyPr/>
        <a:lstStyle/>
        <a:p>
          <a:endParaRPr lang="zh-CN" altLang="en-US"/>
        </a:p>
      </dgm:t>
    </dgm:pt>
    <dgm:pt modelId="{FC343AAE-23CD-4406-BA25-BAAE203DCD54}" type="sibTrans" cxnId="{F37E741F-C4AF-4589-91E4-BB51C0DF62FB}">
      <dgm:prSet/>
      <dgm:spPr/>
      <dgm:t>
        <a:bodyPr/>
        <a:lstStyle/>
        <a:p>
          <a:endParaRPr lang="zh-CN" altLang="en-US"/>
        </a:p>
      </dgm:t>
    </dgm:pt>
    <dgm:pt modelId="{1BE65818-7BD9-4E6A-9298-E52EB07B493F}">
      <dgm:prSet/>
      <dgm:spPr/>
      <dgm:t>
        <a:bodyPr/>
        <a:lstStyle/>
        <a:p>
          <a:r>
            <a:rPr lang="en-US" altLang="zh-CN" smtClean="0"/>
            <a:t>Seminar</a:t>
          </a:r>
          <a:endParaRPr lang="en-US" altLang="zh-CN" dirty="0" smtClean="0"/>
        </a:p>
      </dgm:t>
    </dgm:pt>
    <dgm:pt modelId="{E36AE20E-A540-4488-B255-10ACCE1062CD}" type="parTrans" cxnId="{9E80CFE5-65E6-45D3-9D4C-00753FBD8F45}">
      <dgm:prSet/>
      <dgm:spPr/>
      <dgm:t>
        <a:bodyPr/>
        <a:lstStyle/>
        <a:p>
          <a:endParaRPr lang="zh-CN" altLang="en-US"/>
        </a:p>
      </dgm:t>
    </dgm:pt>
    <dgm:pt modelId="{07D232A4-EFD4-43E4-AF45-86892DCD5F43}" type="sibTrans" cxnId="{9E80CFE5-65E6-45D3-9D4C-00753FBD8F45}">
      <dgm:prSet/>
      <dgm:spPr/>
      <dgm:t>
        <a:bodyPr/>
        <a:lstStyle/>
        <a:p>
          <a:endParaRPr lang="zh-CN" altLang="en-US"/>
        </a:p>
      </dgm:t>
    </dgm:pt>
    <dgm:pt modelId="{B505B722-36D7-46B0-B31E-1DB4F80E689A}">
      <dgm:prSet/>
      <dgm:spPr/>
      <dgm:t>
        <a:bodyPr/>
        <a:lstStyle/>
        <a:p>
          <a:r>
            <a:rPr lang="en-US" altLang="zh-CN" dirty="0" smtClean="0"/>
            <a:t>Social activities</a:t>
          </a:r>
          <a:endParaRPr lang="en-US" altLang="zh-CN" dirty="0"/>
        </a:p>
      </dgm:t>
    </dgm:pt>
    <dgm:pt modelId="{FF9317C7-A0B5-4AFF-B4F5-D7F518067BBF}" type="parTrans" cxnId="{C3680E5D-E90A-4DD4-AAC3-68C7A356BF6C}">
      <dgm:prSet/>
      <dgm:spPr/>
      <dgm:t>
        <a:bodyPr/>
        <a:lstStyle/>
        <a:p>
          <a:endParaRPr lang="zh-CN" altLang="en-US"/>
        </a:p>
      </dgm:t>
    </dgm:pt>
    <dgm:pt modelId="{022E6565-4F77-4304-93A4-6ABED649A513}" type="sibTrans" cxnId="{C3680E5D-E90A-4DD4-AAC3-68C7A356BF6C}">
      <dgm:prSet/>
      <dgm:spPr/>
      <dgm:t>
        <a:bodyPr/>
        <a:lstStyle/>
        <a:p>
          <a:endParaRPr lang="zh-CN" altLang="en-US"/>
        </a:p>
      </dgm:t>
    </dgm:pt>
    <dgm:pt modelId="{2D44B3AB-51E3-4ED0-B47C-09C3F95ABF3D}">
      <dgm:prSet/>
      <dgm:spPr/>
      <dgm:t>
        <a:bodyPr/>
        <a:lstStyle/>
        <a:p>
          <a:r>
            <a:rPr lang="en-US" altLang="zh-CN" smtClean="0"/>
            <a:t>Student union</a:t>
          </a:r>
          <a:endParaRPr lang="en-US" altLang="zh-CN" dirty="0" smtClean="0"/>
        </a:p>
      </dgm:t>
    </dgm:pt>
    <dgm:pt modelId="{E74C48E9-82A5-48F8-9320-C0627B7E30CB}" type="parTrans" cxnId="{26B72286-BB28-4279-AEE3-B2FB017F01AF}">
      <dgm:prSet/>
      <dgm:spPr/>
      <dgm:t>
        <a:bodyPr/>
        <a:lstStyle/>
        <a:p>
          <a:endParaRPr lang="zh-CN" altLang="en-US"/>
        </a:p>
      </dgm:t>
    </dgm:pt>
    <dgm:pt modelId="{886D4AC4-A709-41F8-8830-D2937EB8605C}" type="sibTrans" cxnId="{26B72286-BB28-4279-AEE3-B2FB017F01AF}">
      <dgm:prSet/>
      <dgm:spPr/>
      <dgm:t>
        <a:bodyPr/>
        <a:lstStyle/>
        <a:p>
          <a:endParaRPr lang="zh-CN" altLang="en-US"/>
        </a:p>
      </dgm:t>
    </dgm:pt>
    <dgm:pt modelId="{C3BD59A1-5B6A-4AD4-B950-B70F963583A3}" type="pres">
      <dgm:prSet presAssocID="{99CD8DA1-AC19-460E-BC93-3CC8D36B286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E572777-F46A-4232-B195-25A09FA8A8AC}" type="pres">
      <dgm:prSet presAssocID="{99CD8DA1-AC19-460E-BC93-3CC8D36B2860}" presName="diamond" presStyleLbl="bgShp" presStyleIdx="0" presStyleCnt="1"/>
      <dgm:spPr/>
    </dgm:pt>
    <dgm:pt modelId="{7D0C9A19-9304-454F-8516-3A6430FEDC33}" type="pres">
      <dgm:prSet presAssocID="{99CD8DA1-AC19-460E-BC93-3CC8D36B286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4AF9C9-02BE-4A58-8EF9-B63CE1D16135}" type="pres">
      <dgm:prSet presAssocID="{99CD8DA1-AC19-460E-BC93-3CC8D36B286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E3003C-C7A3-4755-99F0-FE3B5893C17E}" type="pres">
      <dgm:prSet presAssocID="{99CD8DA1-AC19-460E-BC93-3CC8D36B286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85D974-CD0D-4D6F-A285-7C52A462BF19}" type="pres">
      <dgm:prSet presAssocID="{99CD8DA1-AC19-460E-BC93-3CC8D36B286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37E741F-C4AF-4589-91E4-BB51C0DF62FB}" srcId="{99CD8DA1-AC19-460E-BC93-3CC8D36B2860}" destId="{75894EEA-C71D-4D97-A5BD-23A5C5FA3900}" srcOrd="0" destOrd="0" parTransId="{A84ED5B2-7A71-4AA8-A2CD-B7398AE6F4AD}" sibTransId="{FC343AAE-23CD-4406-BA25-BAAE203DCD54}"/>
    <dgm:cxn modelId="{26B72286-BB28-4279-AEE3-B2FB017F01AF}" srcId="{99CD8DA1-AC19-460E-BC93-3CC8D36B2860}" destId="{2D44B3AB-51E3-4ED0-B47C-09C3F95ABF3D}" srcOrd="3" destOrd="0" parTransId="{E74C48E9-82A5-48F8-9320-C0627B7E30CB}" sibTransId="{886D4AC4-A709-41F8-8830-D2937EB8605C}"/>
    <dgm:cxn modelId="{C3680E5D-E90A-4DD4-AAC3-68C7A356BF6C}" srcId="{99CD8DA1-AC19-460E-BC93-3CC8D36B2860}" destId="{B505B722-36D7-46B0-B31E-1DB4F80E689A}" srcOrd="2" destOrd="0" parTransId="{FF9317C7-A0B5-4AFF-B4F5-D7F518067BBF}" sibTransId="{022E6565-4F77-4304-93A4-6ABED649A513}"/>
    <dgm:cxn modelId="{9E80CFE5-65E6-45D3-9D4C-00753FBD8F45}" srcId="{99CD8DA1-AC19-460E-BC93-3CC8D36B2860}" destId="{1BE65818-7BD9-4E6A-9298-E52EB07B493F}" srcOrd="1" destOrd="0" parTransId="{E36AE20E-A540-4488-B255-10ACCE1062CD}" sibTransId="{07D232A4-EFD4-43E4-AF45-86892DCD5F43}"/>
    <dgm:cxn modelId="{66331D19-9470-4088-BEEA-3535432C3670}" type="presOf" srcId="{1BE65818-7BD9-4E6A-9298-E52EB07B493F}" destId="{714AF9C9-02BE-4A58-8EF9-B63CE1D16135}" srcOrd="0" destOrd="0" presId="urn:microsoft.com/office/officeart/2005/8/layout/matrix3"/>
    <dgm:cxn modelId="{FC60C0EC-37E9-4A9A-B259-6189740FB095}" type="presOf" srcId="{B505B722-36D7-46B0-B31E-1DB4F80E689A}" destId="{7FE3003C-C7A3-4755-99F0-FE3B5893C17E}" srcOrd="0" destOrd="0" presId="urn:microsoft.com/office/officeart/2005/8/layout/matrix3"/>
    <dgm:cxn modelId="{1E3CC702-E141-4B3B-8382-B9C782CA799A}" type="presOf" srcId="{99CD8DA1-AC19-460E-BC93-3CC8D36B2860}" destId="{C3BD59A1-5B6A-4AD4-B950-B70F963583A3}" srcOrd="0" destOrd="0" presId="urn:microsoft.com/office/officeart/2005/8/layout/matrix3"/>
    <dgm:cxn modelId="{C2F90DFC-EEA5-48BB-858F-044FF88AB09B}" type="presOf" srcId="{2D44B3AB-51E3-4ED0-B47C-09C3F95ABF3D}" destId="{4B85D974-CD0D-4D6F-A285-7C52A462BF19}" srcOrd="0" destOrd="0" presId="urn:microsoft.com/office/officeart/2005/8/layout/matrix3"/>
    <dgm:cxn modelId="{282F54F2-538F-49B4-A3C0-24A39035787B}" type="presOf" srcId="{75894EEA-C71D-4D97-A5BD-23A5C5FA3900}" destId="{7D0C9A19-9304-454F-8516-3A6430FEDC33}" srcOrd="0" destOrd="0" presId="urn:microsoft.com/office/officeart/2005/8/layout/matrix3"/>
    <dgm:cxn modelId="{1A779815-37E0-40C7-8BA5-130692AC053A}" type="presParOf" srcId="{C3BD59A1-5B6A-4AD4-B950-B70F963583A3}" destId="{CE572777-F46A-4232-B195-25A09FA8A8AC}" srcOrd="0" destOrd="0" presId="urn:microsoft.com/office/officeart/2005/8/layout/matrix3"/>
    <dgm:cxn modelId="{AC1845AF-D655-4495-9C34-5808A331F422}" type="presParOf" srcId="{C3BD59A1-5B6A-4AD4-B950-B70F963583A3}" destId="{7D0C9A19-9304-454F-8516-3A6430FEDC33}" srcOrd="1" destOrd="0" presId="urn:microsoft.com/office/officeart/2005/8/layout/matrix3"/>
    <dgm:cxn modelId="{78570EE7-E093-4F20-9DF3-E0D8028A58DC}" type="presParOf" srcId="{C3BD59A1-5B6A-4AD4-B950-B70F963583A3}" destId="{714AF9C9-02BE-4A58-8EF9-B63CE1D16135}" srcOrd="2" destOrd="0" presId="urn:microsoft.com/office/officeart/2005/8/layout/matrix3"/>
    <dgm:cxn modelId="{94186B9A-EEE8-497D-B0EE-536672D874AB}" type="presParOf" srcId="{C3BD59A1-5B6A-4AD4-B950-B70F963583A3}" destId="{7FE3003C-C7A3-4755-99F0-FE3B5893C17E}" srcOrd="3" destOrd="0" presId="urn:microsoft.com/office/officeart/2005/8/layout/matrix3"/>
    <dgm:cxn modelId="{86D63BD7-E8C1-4F86-B165-11FCBF5B405F}" type="presParOf" srcId="{C3BD59A1-5B6A-4AD4-B950-B70F963583A3}" destId="{4B85D974-CD0D-4D6F-A285-7C52A462BF1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F3967A-506C-4716-93C4-493BF80E110B}" type="doc">
      <dgm:prSet loTypeId="urn:microsoft.com/office/officeart/2008/layout/VerticalCurvedList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B7717782-CCB6-45BA-B10C-2613B4BB952B}">
      <dgm:prSet phldrT="[文本]"/>
      <dgm:spPr/>
      <dgm:t>
        <a:bodyPr/>
        <a:lstStyle/>
        <a:p>
          <a:r>
            <a:rPr lang="en-US" altLang="zh-CN" smtClean="0"/>
            <a:t>Part-time Job</a:t>
          </a:r>
          <a:endParaRPr lang="zh-CN" altLang="en-US" dirty="0"/>
        </a:p>
      </dgm:t>
    </dgm:pt>
    <dgm:pt modelId="{C70B73F3-0C76-4173-9928-19C11489AFCD}" type="parTrans" cxnId="{5BBED8B6-9FAA-461E-942F-BF1A245DE6C6}">
      <dgm:prSet/>
      <dgm:spPr/>
      <dgm:t>
        <a:bodyPr/>
        <a:lstStyle/>
        <a:p>
          <a:endParaRPr lang="zh-CN" altLang="en-US"/>
        </a:p>
      </dgm:t>
    </dgm:pt>
    <dgm:pt modelId="{3E49A0AB-DF7C-4799-AAB6-6AF2A5AC57A0}" type="sibTrans" cxnId="{5BBED8B6-9FAA-461E-942F-BF1A245DE6C6}">
      <dgm:prSet/>
      <dgm:spPr/>
      <dgm:t>
        <a:bodyPr/>
        <a:lstStyle/>
        <a:p>
          <a:endParaRPr lang="zh-CN" altLang="en-US"/>
        </a:p>
      </dgm:t>
    </dgm:pt>
    <dgm:pt modelId="{C0BCC7E9-0B4E-4967-B614-97E3EE9DD4B9}">
      <dgm:prSet/>
      <dgm:spPr/>
      <dgm:t>
        <a:bodyPr/>
        <a:lstStyle/>
        <a:p>
          <a:r>
            <a:rPr lang="en-US" altLang="zh-CN" smtClean="0"/>
            <a:t>Working opportunities in summer holidays</a:t>
          </a:r>
          <a:endParaRPr lang="en-US" altLang="zh-CN" dirty="0" smtClean="0"/>
        </a:p>
      </dgm:t>
    </dgm:pt>
    <dgm:pt modelId="{ACEC3FB1-1F1D-4415-88C5-650F90645E3B}" type="parTrans" cxnId="{8C36A9CD-27C8-4B49-9588-87893883A1C8}">
      <dgm:prSet/>
      <dgm:spPr/>
      <dgm:t>
        <a:bodyPr/>
        <a:lstStyle/>
        <a:p>
          <a:endParaRPr lang="zh-CN" altLang="en-US"/>
        </a:p>
      </dgm:t>
    </dgm:pt>
    <dgm:pt modelId="{783C1AA9-E3EF-4542-8466-F068A0A2DF28}" type="sibTrans" cxnId="{8C36A9CD-27C8-4B49-9588-87893883A1C8}">
      <dgm:prSet/>
      <dgm:spPr/>
      <dgm:t>
        <a:bodyPr/>
        <a:lstStyle/>
        <a:p>
          <a:endParaRPr lang="zh-CN" altLang="en-US"/>
        </a:p>
      </dgm:t>
    </dgm:pt>
    <dgm:pt modelId="{DB1D06EB-7591-446E-A7C8-7D6D6A22C776}">
      <dgm:prSet/>
      <dgm:spPr/>
      <dgm:t>
        <a:bodyPr/>
        <a:lstStyle/>
        <a:p>
          <a:r>
            <a:rPr lang="en-US" altLang="zh-CN" smtClean="0"/>
            <a:t>Internship</a:t>
          </a:r>
          <a:endParaRPr lang="en-US" altLang="zh-CN" dirty="0" smtClean="0"/>
        </a:p>
      </dgm:t>
    </dgm:pt>
    <dgm:pt modelId="{2D861F5A-30A7-4766-861B-2EEC013490DA}" type="parTrans" cxnId="{DE50C98C-8AC5-4786-94F3-28CC5BB405AA}">
      <dgm:prSet/>
      <dgm:spPr/>
      <dgm:t>
        <a:bodyPr/>
        <a:lstStyle/>
        <a:p>
          <a:endParaRPr lang="zh-CN" altLang="en-US"/>
        </a:p>
      </dgm:t>
    </dgm:pt>
    <dgm:pt modelId="{E9D9D574-9606-43F0-B854-099FD77A7E44}" type="sibTrans" cxnId="{DE50C98C-8AC5-4786-94F3-28CC5BB405AA}">
      <dgm:prSet/>
      <dgm:spPr/>
      <dgm:t>
        <a:bodyPr/>
        <a:lstStyle/>
        <a:p>
          <a:endParaRPr lang="zh-CN" altLang="en-US"/>
        </a:p>
      </dgm:t>
    </dgm:pt>
    <dgm:pt modelId="{D45E333E-836C-4B98-809D-CE6DDE00D9DB}">
      <dgm:prSet/>
      <dgm:spPr/>
      <dgm:t>
        <a:bodyPr/>
        <a:lstStyle/>
        <a:p>
          <a:r>
            <a:rPr lang="en-US" altLang="zh-CN" smtClean="0"/>
            <a:t>Working visa</a:t>
          </a:r>
          <a:endParaRPr lang="zh-CN" altLang="en-US" dirty="0"/>
        </a:p>
      </dgm:t>
    </dgm:pt>
    <dgm:pt modelId="{B94A53BC-1FAA-48DB-B656-F948189D5153}" type="parTrans" cxnId="{2B5059C8-453A-4854-A729-E8B9395AF911}">
      <dgm:prSet/>
      <dgm:spPr/>
      <dgm:t>
        <a:bodyPr/>
        <a:lstStyle/>
        <a:p>
          <a:endParaRPr lang="zh-CN" altLang="en-US"/>
        </a:p>
      </dgm:t>
    </dgm:pt>
    <dgm:pt modelId="{D4F24B5E-461B-45DB-9E18-8C10B050250A}" type="sibTrans" cxnId="{2B5059C8-453A-4854-A729-E8B9395AF911}">
      <dgm:prSet/>
      <dgm:spPr/>
      <dgm:t>
        <a:bodyPr/>
        <a:lstStyle/>
        <a:p>
          <a:endParaRPr lang="zh-CN" altLang="en-US"/>
        </a:p>
      </dgm:t>
    </dgm:pt>
    <dgm:pt modelId="{B6F7B3C6-05AF-4D0A-B4FD-4483F7808CDA}" type="pres">
      <dgm:prSet presAssocID="{92F3967A-506C-4716-93C4-493BF80E11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36C7F669-24B5-4228-A87D-F5FF536A3998}" type="pres">
      <dgm:prSet presAssocID="{92F3967A-506C-4716-93C4-493BF80E110B}" presName="Name1" presStyleCnt="0"/>
      <dgm:spPr/>
    </dgm:pt>
    <dgm:pt modelId="{BB205EFB-B15C-474F-BF84-47C1A66513F6}" type="pres">
      <dgm:prSet presAssocID="{92F3967A-506C-4716-93C4-493BF80E110B}" presName="cycle" presStyleCnt="0"/>
      <dgm:spPr/>
    </dgm:pt>
    <dgm:pt modelId="{2DBB7C36-D1CF-4CD5-9738-9683FF59671A}" type="pres">
      <dgm:prSet presAssocID="{92F3967A-506C-4716-93C4-493BF80E110B}" presName="srcNode" presStyleLbl="node1" presStyleIdx="0" presStyleCnt="4"/>
      <dgm:spPr/>
    </dgm:pt>
    <dgm:pt modelId="{6682C7A9-0352-40FF-99F3-DB31D61C0D56}" type="pres">
      <dgm:prSet presAssocID="{92F3967A-506C-4716-93C4-493BF80E110B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D8E232B2-88FE-4853-9AD7-F0EF9D6B3905}" type="pres">
      <dgm:prSet presAssocID="{92F3967A-506C-4716-93C4-493BF80E110B}" presName="extraNode" presStyleLbl="node1" presStyleIdx="0" presStyleCnt="4"/>
      <dgm:spPr/>
    </dgm:pt>
    <dgm:pt modelId="{0CBA6209-A4C2-4BB3-88DB-CE9EB8B4A1EE}" type="pres">
      <dgm:prSet presAssocID="{92F3967A-506C-4716-93C4-493BF80E110B}" presName="dstNode" presStyleLbl="node1" presStyleIdx="0" presStyleCnt="4"/>
      <dgm:spPr/>
    </dgm:pt>
    <dgm:pt modelId="{FC134235-6D18-4278-A5B3-72A72C4D2775}" type="pres">
      <dgm:prSet presAssocID="{B7717782-CCB6-45BA-B10C-2613B4BB952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C2CEAF4-6B21-4A1A-AF5E-03DA954075DF}" type="pres">
      <dgm:prSet presAssocID="{B7717782-CCB6-45BA-B10C-2613B4BB952B}" presName="accent_1" presStyleCnt="0"/>
      <dgm:spPr/>
    </dgm:pt>
    <dgm:pt modelId="{BB03844B-1848-4530-B510-6AA1C6D5A06E}" type="pres">
      <dgm:prSet presAssocID="{B7717782-CCB6-45BA-B10C-2613B4BB952B}" presName="accentRepeatNode" presStyleLbl="solidFgAcc1" presStyleIdx="0" presStyleCnt="4"/>
      <dgm:spPr/>
    </dgm:pt>
    <dgm:pt modelId="{CE045BAF-AD3E-41D0-A19D-58DFB3EAD05C}" type="pres">
      <dgm:prSet presAssocID="{C0BCC7E9-0B4E-4967-B614-97E3EE9DD4B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CC4DC9-A6E1-4C86-8275-CEAC07589DBE}" type="pres">
      <dgm:prSet presAssocID="{C0BCC7E9-0B4E-4967-B614-97E3EE9DD4B9}" presName="accent_2" presStyleCnt="0"/>
      <dgm:spPr/>
    </dgm:pt>
    <dgm:pt modelId="{9410DD22-CFE5-48A7-9C23-7CC6F2F40AE0}" type="pres">
      <dgm:prSet presAssocID="{C0BCC7E9-0B4E-4967-B614-97E3EE9DD4B9}" presName="accentRepeatNode" presStyleLbl="solidFgAcc1" presStyleIdx="1" presStyleCnt="4"/>
      <dgm:spPr/>
    </dgm:pt>
    <dgm:pt modelId="{C6515868-90F4-4B2E-9280-9957AAB76FDB}" type="pres">
      <dgm:prSet presAssocID="{DB1D06EB-7591-446E-A7C8-7D6D6A22C77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813197-9617-4029-90E0-E44932A42BC8}" type="pres">
      <dgm:prSet presAssocID="{DB1D06EB-7591-446E-A7C8-7D6D6A22C776}" presName="accent_3" presStyleCnt="0"/>
      <dgm:spPr/>
    </dgm:pt>
    <dgm:pt modelId="{448B4D20-A9F1-4258-9ABF-B166D0251501}" type="pres">
      <dgm:prSet presAssocID="{DB1D06EB-7591-446E-A7C8-7D6D6A22C776}" presName="accentRepeatNode" presStyleLbl="solidFgAcc1" presStyleIdx="2" presStyleCnt="4"/>
      <dgm:spPr/>
    </dgm:pt>
    <dgm:pt modelId="{31AECB34-D4C7-43C8-90AE-CE1C08C4C033}" type="pres">
      <dgm:prSet presAssocID="{D45E333E-836C-4B98-809D-CE6DDE00D9D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0DA4E4-7229-4F9F-981E-8176ECE7E457}" type="pres">
      <dgm:prSet presAssocID="{D45E333E-836C-4B98-809D-CE6DDE00D9DB}" presName="accent_4" presStyleCnt="0"/>
      <dgm:spPr/>
    </dgm:pt>
    <dgm:pt modelId="{025D77D9-41CD-4227-B73B-A0A17F32AAC2}" type="pres">
      <dgm:prSet presAssocID="{D45E333E-836C-4B98-809D-CE6DDE00D9DB}" presName="accentRepeatNode" presStyleLbl="solidFgAcc1" presStyleIdx="3" presStyleCnt="4"/>
      <dgm:spPr/>
    </dgm:pt>
  </dgm:ptLst>
  <dgm:cxnLst>
    <dgm:cxn modelId="{5BBED8B6-9FAA-461E-942F-BF1A245DE6C6}" srcId="{92F3967A-506C-4716-93C4-493BF80E110B}" destId="{B7717782-CCB6-45BA-B10C-2613B4BB952B}" srcOrd="0" destOrd="0" parTransId="{C70B73F3-0C76-4173-9928-19C11489AFCD}" sibTransId="{3E49A0AB-DF7C-4799-AAB6-6AF2A5AC57A0}"/>
    <dgm:cxn modelId="{C2D03D34-1C1A-4905-8EF3-49C393834ABD}" type="presOf" srcId="{B7717782-CCB6-45BA-B10C-2613B4BB952B}" destId="{FC134235-6D18-4278-A5B3-72A72C4D2775}" srcOrd="0" destOrd="0" presId="urn:microsoft.com/office/officeart/2008/layout/VerticalCurvedList"/>
    <dgm:cxn modelId="{DE50C98C-8AC5-4786-94F3-28CC5BB405AA}" srcId="{92F3967A-506C-4716-93C4-493BF80E110B}" destId="{DB1D06EB-7591-446E-A7C8-7D6D6A22C776}" srcOrd="2" destOrd="0" parTransId="{2D861F5A-30A7-4766-861B-2EEC013490DA}" sibTransId="{E9D9D574-9606-43F0-B854-099FD77A7E44}"/>
    <dgm:cxn modelId="{91E11975-837C-4975-8D81-04B7CAEE851B}" type="presOf" srcId="{DB1D06EB-7591-446E-A7C8-7D6D6A22C776}" destId="{C6515868-90F4-4B2E-9280-9957AAB76FDB}" srcOrd="0" destOrd="0" presId="urn:microsoft.com/office/officeart/2008/layout/VerticalCurvedList"/>
    <dgm:cxn modelId="{2B5059C8-453A-4854-A729-E8B9395AF911}" srcId="{92F3967A-506C-4716-93C4-493BF80E110B}" destId="{D45E333E-836C-4B98-809D-CE6DDE00D9DB}" srcOrd="3" destOrd="0" parTransId="{B94A53BC-1FAA-48DB-B656-F948189D5153}" sibTransId="{D4F24B5E-461B-45DB-9E18-8C10B050250A}"/>
    <dgm:cxn modelId="{F4384123-8FBF-4580-907B-A54C4F421746}" type="presOf" srcId="{3E49A0AB-DF7C-4799-AAB6-6AF2A5AC57A0}" destId="{6682C7A9-0352-40FF-99F3-DB31D61C0D56}" srcOrd="0" destOrd="0" presId="urn:microsoft.com/office/officeart/2008/layout/VerticalCurvedList"/>
    <dgm:cxn modelId="{8C36A9CD-27C8-4B49-9588-87893883A1C8}" srcId="{92F3967A-506C-4716-93C4-493BF80E110B}" destId="{C0BCC7E9-0B4E-4967-B614-97E3EE9DD4B9}" srcOrd="1" destOrd="0" parTransId="{ACEC3FB1-1F1D-4415-88C5-650F90645E3B}" sibTransId="{783C1AA9-E3EF-4542-8466-F068A0A2DF28}"/>
    <dgm:cxn modelId="{4E455AF1-562F-4B2C-B2F2-47506CA3B5C6}" type="presOf" srcId="{D45E333E-836C-4B98-809D-CE6DDE00D9DB}" destId="{31AECB34-D4C7-43C8-90AE-CE1C08C4C033}" srcOrd="0" destOrd="0" presId="urn:microsoft.com/office/officeart/2008/layout/VerticalCurvedList"/>
    <dgm:cxn modelId="{49116A49-5A21-49A3-95CD-96B4E5827B7D}" type="presOf" srcId="{C0BCC7E9-0B4E-4967-B614-97E3EE9DD4B9}" destId="{CE045BAF-AD3E-41D0-A19D-58DFB3EAD05C}" srcOrd="0" destOrd="0" presId="urn:microsoft.com/office/officeart/2008/layout/VerticalCurvedList"/>
    <dgm:cxn modelId="{FE00C3F5-555B-49B5-8FE7-A5530D1D4C56}" type="presOf" srcId="{92F3967A-506C-4716-93C4-493BF80E110B}" destId="{B6F7B3C6-05AF-4D0A-B4FD-4483F7808CDA}" srcOrd="0" destOrd="0" presId="urn:microsoft.com/office/officeart/2008/layout/VerticalCurvedList"/>
    <dgm:cxn modelId="{5E72EA0C-85A2-49C6-AAA9-37D42650AFAF}" type="presParOf" srcId="{B6F7B3C6-05AF-4D0A-B4FD-4483F7808CDA}" destId="{36C7F669-24B5-4228-A87D-F5FF536A3998}" srcOrd="0" destOrd="0" presId="urn:microsoft.com/office/officeart/2008/layout/VerticalCurvedList"/>
    <dgm:cxn modelId="{DD80B304-AE1E-4C47-A752-5A78590D7071}" type="presParOf" srcId="{36C7F669-24B5-4228-A87D-F5FF536A3998}" destId="{BB205EFB-B15C-474F-BF84-47C1A66513F6}" srcOrd="0" destOrd="0" presId="urn:microsoft.com/office/officeart/2008/layout/VerticalCurvedList"/>
    <dgm:cxn modelId="{BE62C7D5-E0E7-4C2F-8634-BAC2791CD583}" type="presParOf" srcId="{BB205EFB-B15C-474F-BF84-47C1A66513F6}" destId="{2DBB7C36-D1CF-4CD5-9738-9683FF59671A}" srcOrd="0" destOrd="0" presId="urn:microsoft.com/office/officeart/2008/layout/VerticalCurvedList"/>
    <dgm:cxn modelId="{697AD0F4-FD69-4E1A-9EBA-1BAA529E00DC}" type="presParOf" srcId="{BB205EFB-B15C-474F-BF84-47C1A66513F6}" destId="{6682C7A9-0352-40FF-99F3-DB31D61C0D56}" srcOrd="1" destOrd="0" presId="urn:microsoft.com/office/officeart/2008/layout/VerticalCurvedList"/>
    <dgm:cxn modelId="{7801E725-4621-4C01-8BF0-AED5BE1C5AD7}" type="presParOf" srcId="{BB205EFB-B15C-474F-BF84-47C1A66513F6}" destId="{D8E232B2-88FE-4853-9AD7-F0EF9D6B3905}" srcOrd="2" destOrd="0" presId="urn:microsoft.com/office/officeart/2008/layout/VerticalCurvedList"/>
    <dgm:cxn modelId="{E3A0BDB6-F8E2-4B0F-A725-3227FAB6FDAB}" type="presParOf" srcId="{BB205EFB-B15C-474F-BF84-47C1A66513F6}" destId="{0CBA6209-A4C2-4BB3-88DB-CE9EB8B4A1EE}" srcOrd="3" destOrd="0" presId="urn:microsoft.com/office/officeart/2008/layout/VerticalCurvedList"/>
    <dgm:cxn modelId="{CC435918-795E-40F0-BA51-3BE742079CF2}" type="presParOf" srcId="{36C7F669-24B5-4228-A87D-F5FF536A3998}" destId="{FC134235-6D18-4278-A5B3-72A72C4D2775}" srcOrd="1" destOrd="0" presId="urn:microsoft.com/office/officeart/2008/layout/VerticalCurvedList"/>
    <dgm:cxn modelId="{E44BEC0A-740C-427F-BCDB-11BE1DDC92C9}" type="presParOf" srcId="{36C7F669-24B5-4228-A87D-F5FF536A3998}" destId="{5C2CEAF4-6B21-4A1A-AF5E-03DA954075DF}" srcOrd="2" destOrd="0" presId="urn:microsoft.com/office/officeart/2008/layout/VerticalCurvedList"/>
    <dgm:cxn modelId="{CB745972-2C5A-4F6C-8567-FCA07C986467}" type="presParOf" srcId="{5C2CEAF4-6B21-4A1A-AF5E-03DA954075DF}" destId="{BB03844B-1848-4530-B510-6AA1C6D5A06E}" srcOrd="0" destOrd="0" presId="urn:microsoft.com/office/officeart/2008/layout/VerticalCurvedList"/>
    <dgm:cxn modelId="{BA65893F-B6B8-4CFA-89AA-2D309BD3E606}" type="presParOf" srcId="{36C7F669-24B5-4228-A87D-F5FF536A3998}" destId="{CE045BAF-AD3E-41D0-A19D-58DFB3EAD05C}" srcOrd="3" destOrd="0" presId="urn:microsoft.com/office/officeart/2008/layout/VerticalCurvedList"/>
    <dgm:cxn modelId="{A5B2E4DA-2BFA-472F-9759-BAEDB0ADB86E}" type="presParOf" srcId="{36C7F669-24B5-4228-A87D-F5FF536A3998}" destId="{A9CC4DC9-A6E1-4C86-8275-CEAC07589DBE}" srcOrd="4" destOrd="0" presId="urn:microsoft.com/office/officeart/2008/layout/VerticalCurvedList"/>
    <dgm:cxn modelId="{8201AD09-20F0-492C-A2D7-3A20E7416F6E}" type="presParOf" srcId="{A9CC4DC9-A6E1-4C86-8275-CEAC07589DBE}" destId="{9410DD22-CFE5-48A7-9C23-7CC6F2F40AE0}" srcOrd="0" destOrd="0" presId="urn:microsoft.com/office/officeart/2008/layout/VerticalCurvedList"/>
    <dgm:cxn modelId="{E698A8C8-8831-4BA3-9E6C-5172820E740E}" type="presParOf" srcId="{36C7F669-24B5-4228-A87D-F5FF536A3998}" destId="{C6515868-90F4-4B2E-9280-9957AAB76FDB}" srcOrd="5" destOrd="0" presId="urn:microsoft.com/office/officeart/2008/layout/VerticalCurvedList"/>
    <dgm:cxn modelId="{F22ADFBD-5BBE-491C-9504-C942819EB4DD}" type="presParOf" srcId="{36C7F669-24B5-4228-A87D-F5FF536A3998}" destId="{14813197-9617-4029-90E0-E44932A42BC8}" srcOrd="6" destOrd="0" presId="urn:microsoft.com/office/officeart/2008/layout/VerticalCurvedList"/>
    <dgm:cxn modelId="{9BDE6E0F-91FD-4AE7-94F4-503F49A1987B}" type="presParOf" srcId="{14813197-9617-4029-90E0-E44932A42BC8}" destId="{448B4D20-A9F1-4258-9ABF-B166D0251501}" srcOrd="0" destOrd="0" presId="urn:microsoft.com/office/officeart/2008/layout/VerticalCurvedList"/>
    <dgm:cxn modelId="{FC075699-AADF-4495-9384-29B37181E535}" type="presParOf" srcId="{36C7F669-24B5-4228-A87D-F5FF536A3998}" destId="{31AECB34-D4C7-43C8-90AE-CE1C08C4C033}" srcOrd="7" destOrd="0" presId="urn:microsoft.com/office/officeart/2008/layout/VerticalCurvedList"/>
    <dgm:cxn modelId="{6009AA17-4A9A-4D0E-AB78-7F14AB0269D0}" type="presParOf" srcId="{36C7F669-24B5-4228-A87D-F5FF536A3998}" destId="{570DA4E4-7229-4F9F-981E-8176ECE7E457}" srcOrd="8" destOrd="0" presId="urn:microsoft.com/office/officeart/2008/layout/VerticalCurvedList"/>
    <dgm:cxn modelId="{58B6960A-BA2D-41B0-A0F1-648DF533BB4E}" type="presParOf" srcId="{570DA4E4-7229-4F9F-981E-8176ECE7E457}" destId="{025D77D9-41CD-4227-B73B-A0A17F32A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E62AE-546E-4E50-8AEB-D8AAA141A6EE}">
      <dsp:nvSpPr>
        <dsp:cNvPr id="0" name=""/>
        <dsp:cNvSpPr/>
      </dsp:nvSpPr>
      <dsp:spPr>
        <a:xfrm>
          <a:off x="0" y="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F27298-75AE-4010-B724-FE90ED8F8323}">
      <dsp:nvSpPr>
        <dsp:cNvPr id="0" name=""/>
        <dsp:cNvSpPr/>
      </dsp:nvSpPr>
      <dsp:spPr>
        <a:xfrm>
          <a:off x="0" y="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smtClean="0"/>
            <a:t>Individual assignment VS Group work</a:t>
          </a:r>
          <a:endParaRPr lang="en-US" altLang="zh-CN" sz="2900" kern="1200" dirty="0" smtClean="0"/>
        </a:p>
      </dsp:txBody>
      <dsp:txXfrm>
        <a:off x="0" y="0"/>
        <a:ext cx="6096000" cy="1016000"/>
      </dsp:txXfrm>
    </dsp:sp>
    <dsp:sp modelId="{81E1B640-2BD4-4CC0-9A9D-15FE2BEA5B7B}">
      <dsp:nvSpPr>
        <dsp:cNvPr id="0" name=""/>
        <dsp:cNvSpPr/>
      </dsp:nvSpPr>
      <dsp:spPr>
        <a:xfrm>
          <a:off x="0" y="101600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93C08A-62F3-4FAD-856D-38D054994DFB}">
      <dsp:nvSpPr>
        <dsp:cNvPr id="0" name=""/>
        <dsp:cNvSpPr/>
      </dsp:nvSpPr>
      <dsp:spPr>
        <a:xfrm>
          <a:off x="0" y="101600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smtClean="0"/>
            <a:t>Discussing or Not</a:t>
          </a:r>
          <a:endParaRPr lang="en-US" altLang="zh-CN" sz="2900" kern="1200" dirty="0" smtClean="0"/>
        </a:p>
      </dsp:txBody>
      <dsp:txXfrm>
        <a:off x="0" y="1016000"/>
        <a:ext cx="6096000" cy="1016000"/>
      </dsp:txXfrm>
    </dsp:sp>
    <dsp:sp modelId="{A3E92707-537A-4D7B-A4E3-2BBB7E8B2F7D}">
      <dsp:nvSpPr>
        <dsp:cNvPr id="0" name=""/>
        <dsp:cNvSpPr/>
      </dsp:nvSpPr>
      <dsp:spPr>
        <a:xfrm>
          <a:off x="0" y="203200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607F5C-BF32-4EB3-A604-9686476C9490}">
      <dsp:nvSpPr>
        <dsp:cNvPr id="0" name=""/>
        <dsp:cNvSpPr/>
      </dsp:nvSpPr>
      <dsp:spPr>
        <a:xfrm>
          <a:off x="0" y="2032000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smtClean="0"/>
            <a:t>Exam</a:t>
          </a:r>
          <a:endParaRPr lang="en-US" altLang="zh-CN" sz="2900" kern="1200" dirty="0" smtClean="0"/>
        </a:p>
      </dsp:txBody>
      <dsp:txXfrm>
        <a:off x="0" y="2032000"/>
        <a:ext cx="6096000" cy="1016000"/>
      </dsp:txXfrm>
    </dsp:sp>
    <dsp:sp modelId="{1069748B-D6E0-49C6-9BEF-0E4D94AD5BC7}">
      <dsp:nvSpPr>
        <dsp:cNvPr id="0" name=""/>
        <dsp:cNvSpPr/>
      </dsp:nvSpPr>
      <dsp:spPr>
        <a:xfrm>
          <a:off x="0" y="3047999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D8DE06-FCE0-47B0-A51D-B78230CCCF93}">
      <dsp:nvSpPr>
        <dsp:cNvPr id="0" name=""/>
        <dsp:cNvSpPr/>
      </dsp:nvSpPr>
      <dsp:spPr>
        <a:xfrm>
          <a:off x="0" y="3047999"/>
          <a:ext cx="6096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smtClean="0"/>
            <a:t>Mark</a:t>
          </a:r>
          <a:endParaRPr lang="en-US" altLang="zh-CN" sz="2900" kern="1200" dirty="0" smtClean="0"/>
        </a:p>
      </dsp:txBody>
      <dsp:txXfrm>
        <a:off x="0" y="3047999"/>
        <a:ext cx="6096000" cy="10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FF029-00F7-49C4-863D-B90D6B4ACACE}">
      <dsp:nvSpPr>
        <dsp:cNvPr id="0" name=""/>
        <dsp:cNvSpPr/>
      </dsp:nvSpPr>
      <dsp:spPr>
        <a:xfrm>
          <a:off x="2424354" y="278273"/>
          <a:ext cx="3776472" cy="3776472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Number of Students</a:t>
          </a:r>
          <a:endParaRPr lang="zh-CN" altLang="en-US" sz="2200" kern="1200" dirty="0"/>
        </a:p>
      </dsp:txBody>
      <dsp:txXfrm>
        <a:off x="4429032" y="1060992"/>
        <a:ext cx="1393698" cy="1034034"/>
      </dsp:txXfrm>
    </dsp:sp>
    <dsp:sp modelId="{673709E3-842E-4065-AF14-2447AFCFD40D}">
      <dsp:nvSpPr>
        <dsp:cNvPr id="0" name=""/>
        <dsp:cNvSpPr/>
      </dsp:nvSpPr>
      <dsp:spPr>
        <a:xfrm>
          <a:off x="2424354" y="405054"/>
          <a:ext cx="3776472" cy="3776472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Ethnic Group</a:t>
          </a:r>
          <a:endParaRPr lang="en-US" altLang="zh-CN" sz="2200" kern="1200" dirty="0" smtClean="0"/>
        </a:p>
      </dsp:txBody>
      <dsp:txXfrm>
        <a:off x="4429032" y="2364774"/>
        <a:ext cx="1393698" cy="1034034"/>
      </dsp:txXfrm>
    </dsp:sp>
    <dsp:sp modelId="{EF2BEDDB-F7DE-48AC-ACE1-EAB4E74D0AFF}">
      <dsp:nvSpPr>
        <dsp:cNvPr id="0" name=""/>
        <dsp:cNvSpPr/>
      </dsp:nvSpPr>
      <dsp:spPr>
        <a:xfrm>
          <a:off x="2297573" y="405054"/>
          <a:ext cx="3776472" cy="3776472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You and Your Professors</a:t>
          </a:r>
          <a:endParaRPr lang="en-US" altLang="zh-CN" sz="2200" kern="1200" dirty="0" smtClean="0"/>
        </a:p>
      </dsp:txBody>
      <dsp:txXfrm>
        <a:off x="2675669" y="2364774"/>
        <a:ext cx="1393698" cy="1034034"/>
      </dsp:txXfrm>
    </dsp:sp>
    <dsp:sp modelId="{70CBD315-ADEF-4A98-BE0C-3381CCC7B06F}">
      <dsp:nvSpPr>
        <dsp:cNvPr id="0" name=""/>
        <dsp:cNvSpPr/>
      </dsp:nvSpPr>
      <dsp:spPr>
        <a:xfrm>
          <a:off x="2297573" y="278273"/>
          <a:ext cx="3776472" cy="3776472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Courses</a:t>
          </a:r>
          <a:endParaRPr lang="zh-CN" altLang="en-US" sz="2200" kern="1200" dirty="0"/>
        </a:p>
      </dsp:txBody>
      <dsp:txXfrm>
        <a:off x="2675669" y="1060992"/>
        <a:ext cx="1393698" cy="1034034"/>
      </dsp:txXfrm>
    </dsp:sp>
    <dsp:sp modelId="{32C93A2D-9F06-4415-B37E-F1B37E1E603F}">
      <dsp:nvSpPr>
        <dsp:cNvPr id="0" name=""/>
        <dsp:cNvSpPr/>
      </dsp:nvSpPr>
      <dsp:spPr>
        <a:xfrm>
          <a:off x="2190573" y="44491"/>
          <a:ext cx="4244035" cy="4244035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E5D79-7D16-4406-B495-88E1AA723036}">
      <dsp:nvSpPr>
        <dsp:cNvPr id="0" name=""/>
        <dsp:cNvSpPr/>
      </dsp:nvSpPr>
      <dsp:spPr>
        <a:xfrm>
          <a:off x="2190573" y="171273"/>
          <a:ext cx="4244035" cy="4244035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A31F-6DA4-466D-AB44-82282D860C3C}">
      <dsp:nvSpPr>
        <dsp:cNvPr id="0" name=""/>
        <dsp:cNvSpPr/>
      </dsp:nvSpPr>
      <dsp:spPr>
        <a:xfrm>
          <a:off x="2063791" y="171273"/>
          <a:ext cx="4244035" cy="4244035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09042-5676-4C1A-9908-47F77E65C3EC}">
      <dsp:nvSpPr>
        <dsp:cNvPr id="0" name=""/>
        <dsp:cNvSpPr/>
      </dsp:nvSpPr>
      <dsp:spPr>
        <a:xfrm>
          <a:off x="2063791" y="44491"/>
          <a:ext cx="4244035" cy="4244035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88DD6-A36D-400E-BBBB-F93079078CBB}">
      <dsp:nvSpPr>
        <dsp:cNvPr id="0" name=""/>
        <dsp:cNvSpPr/>
      </dsp:nvSpPr>
      <dsp:spPr>
        <a:xfrm>
          <a:off x="-4332361" y="-664581"/>
          <a:ext cx="5161610" cy="5161610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1CA9A9-7DA0-4571-9CDB-84C71AA581D0}">
      <dsp:nvSpPr>
        <dsp:cNvPr id="0" name=""/>
        <dsp:cNvSpPr/>
      </dsp:nvSpPr>
      <dsp:spPr>
        <a:xfrm>
          <a:off x="363141" y="239451"/>
          <a:ext cx="6660841" cy="479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0372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Language Course</a:t>
          </a:r>
          <a:endParaRPr lang="zh-CN" sz="2600" kern="1200"/>
        </a:p>
      </dsp:txBody>
      <dsp:txXfrm>
        <a:off x="363141" y="239451"/>
        <a:ext cx="6660841" cy="479209"/>
      </dsp:txXfrm>
    </dsp:sp>
    <dsp:sp modelId="{0481D801-1EB0-4564-B659-1B1F7BE9AFBF}">
      <dsp:nvSpPr>
        <dsp:cNvPr id="0" name=""/>
        <dsp:cNvSpPr/>
      </dsp:nvSpPr>
      <dsp:spPr>
        <a:xfrm>
          <a:off x="63635" y="179550"/>
          <a:ext cx="599011" cy="599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B13B03-5E97-41F8-A28E-18002BF6D953}">
      <dsp:nvSpPr>
        <dsp:cNvPr id="0" name=""/>
        <dsp:cNvSpPr/>
      </dsp:nvSpPr>
      <dsp:spPr>
        <a:xfrm>
          <a:off x="706528" y="958035"/>
          <a:ext cx="6317453" cy="479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0372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Compulsory Course</a:t>
          </a:r>
          <a:endParaRPr lang="zh-CN" sz="2600" kern="1200" dirty="0"/>
        </a:p>
      </dsp:txBody>
      <dsp:txXfrm>
        <a:off x="706528" y="958035"/>
        <a:ext cx="6317453" cy="479209"/>
      </dsp:txXfrm>
    </dsp:sp>
    <dsp:sp modelId="{7B9840E6-CF2B-407D-B078-9438A7CF55DB}">
      <dsp:nvSpPr>
        <dsp:cNvPr id="0" name=""/>
        <dsp:cNvSpPr/>
      </dsp:nvSpPr>
      <dsp:spPr>
        <a:xfrm>
          <a:off x="407022" y="898134"/>
          <a:ext cx="599011" cy="599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E0EDDC-2FBF-44CF-9A88-160343B2EC69}">
      <dsp:nvSpPr>
        <dsp:cNvPr id="0" name=""/>
        <dsp:cNvSpPr/>
      </dsp:nvSpPr>
      <dsp:spPr>
        <a:xfrm>
          <a:off x="811921" y="1676619"/>
          <a:ext cx="6212061" cy="479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0372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Optional Course</a:t>
          </a:r>
          <a:endParaRPr lang="zh-CN" sz="2600" kern="1200" dirty="0"/>
        </a:p>
      </dsp:txBody>
      <dsp:txXfrm>
        <a:off x="811921" y="1676619"/>
        <a:ext cx="6212061" cy="479209"/>
      </dsp:txXfrm>
    </dsp:sp>
    <dsp:sp modelId="{9DCCD707-754F-44BF-9042-88F5B01F2E54}">
      <dsp:nvSpPr>
        <dsp:cNvPr id="0" name=""/>
        <dsp:cNvSpPr/>
      </dsp:nvSpPr>
      <dsp:spPr>
        <a:xfrm>
          <a:off x="512415" y="1616718"/>
          <a:ext cx="599011" cy="599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A6A648-5CCC-45E7-8FB3-4AC612012382}">
      <dsp:nvSpPr>
        <dsp:cNvPr id="0" name=""/>
        <dsp:cNvSpPr/>
      </dsp:nvSpPr>
      <dsp:spPr>
        <a:xfrm>
          <a:off x="706528" y="2395203"/>
          <a:ext cx="6317453" cy="479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0372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Credits</a:t>
          </a:r>
          <a:endParaRPr lang="zh-CN" sz="2600" kern="1200"/>
        </a:p>
      </dsp:txBody>
      <dsp:txXfrm>
        <a:off x="706528" y="2395203"/>
        <a:ext cx="6317453" cy="479209"/>
      </dsp:txXfrm>
    </dsp:sp>
    <dsp:sp modelId="{9DB7834A-8DB7-4093-9E1C-8E1B8CDF93FE}">
      <dsp:nvSpPr>
        <dsp:cNvPr id="0" name=""/>
        <dsp:cNvSpPr/>
      </dsp:nvSpPr>
      <dsp:spPr>
        <a:xfrm>
          <a:off x="407022" y="2335302"/>
          <a:ext cx="599011" cy="599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22FB35-66D8-4C49-B15E-D8A942044D0D}">
      <dsp:nvSpPr>
        <dsp:cNvPr id="0" name=""/>
        <dsp:cNvSpPr/>
      </dsp:nvSpPr>
      <dsp:spPr>
        <a:xfrm>
          <a:off x="363141" y="3113787"/>
          <a:ext cx="6660841" cy="479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0372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www.ratemyprofessors.com</a:t>
          </a:r>
          <a:endParaRPr lang="zh-CN" sz="2600" kern="1200"/>
        </a:p>
      </dsp:txBody>
      <dsp:txXfrm>
        <a:off x="363141" y="3113787"/>
        <a:ext cx="6660841" cy="479209"/>
      </dsp:txXfrm>
    </dsp:sp>
    <dsp:sp modelId="{E6AF1E48-4A29-4885-8A0B-288B44DA5935}">
      <dsp:nvSpPr>
        <dsp:cNvPr id="0" name=""/>
        <dsp:cNvSpPr/>
      </dsp:nvSpPr>
      <dsp:spPr>
        <a:xfrm>
          <a:off x="63635" y="3053886"/>
          <a:ext cx="599011" cy="599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BA993-D1E6-4F4F-BCA9-DCEE0F08ED86}">
      <dsp:nvSpPr>
        <dsp:cNvPr id="0" name=""/>
        <dsp:cNvSpPr/>
      </dsp:nvSpPr>
      <dsp:spPr>
        <a:xfrm>
          <a:off x="296002" y="265"/>
          <a:ext cx="1706884" cy="1024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3-years</a:t>
          </a:r>
          <a:endParaRPr lang="zh-CN" altLang="en-US" sz="1800" kern="1200" dirty="0"/>
        </a:p>
      </dsp:txBody>
      <dsp:txXfrm>
        <a:off x="296002" y="265"/>
        <a:ext cx="1706884" cy="1024130"/>
      </dsp:txXfrm>
    </dsp:sp>
    <dsp:sp modelId="{58B5FC7B-4C66-4355-BF68-8787DD6F2EB9}">
      <dsp:nvSpPr>
        <dsp:cNvPr id="0" name=""/>
        <dsp:cNvSpPr/>
      </dsp:nvSpPr>
      <dsp:spPr>
        <a:xfrm>
          <a:off x="2173576" y="265"/>
          <a:ext cx="1706884" cy="1024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UK</a:t>
          </a:r>
          <a:endParaRPr lang="zh-CN" altLang="en-US" sz="1800" kern="1200" dirty="0"/>
        </a:p>
      </dsp:txBody>
      <dsp:txXfrm>
        <a:off x="2173576" y="265"/>
        <a:ext cx="1706884" cy="1024130"/>
      </dsp:txXfrm>
    </dsp:sp>
    <dsp:sp modelId="{1F91C47B-74E4-4111-8E47-215EE2AF3E8F}">
      <dsp:nvSpPr>
        <dsp:cNvPr id="0" name=""/>
        <dsp:cNvSpPr/>
      </dsp:nvSpPr>
      <dsp:spPr>
        <a:xfrm>
          <a:off x="296002" y="1195085"/>
          <a:ext cx="1706884" cy="1024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4-years</a:t>
          </a:r>
          <a:endParaRPr lang="zh-CN" altLang="en-US" sz="1800" kern="1200" dirty="0"/>
        </a:p>
      </dsp:txBody>
      <dsp:txXfrm>
        <a:off x="296002" y="1195085"/>
        <a:ext cx="1706884" cy="1024130"/>
      </dsp:txXfrm>
    </dsp:sp>
    <dsp:sp modelId="{91B26B8B-D966-4433-896B-87BCA570EFBC}">
      <dsp:nvSpPr>
        <dsp:cNvPr id="0" name=""/>
        <dsp:cNvSpPr/>
      </dsp:nvSpPr>
      <dsp:spPr>
        <a:xfrm>
          <a:off x="2173576" y="1195085"/>
          <a:ext cx="1706884" cy="1024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USA</a:t>
          </a:r>
          <a:endParaRPr lang="zh-CN" altLang="en-US" sz="1800" kern="1200" dirty="0"/>
        </a:p>
      </dsp:txBody>
      <dsp:txXfrm>
        <a:off x="2173576" y="1195085"/>
        <a:ext cx="1706884" cy="1024130"/>
      </dsp:txXfrm>
    </dsp:sp>
    <dsp:sp modelId="{61FED5AF-0B74-4D58-9161-AA3856FB2B1B}">
      <dsp:nvSpPr>
        <dsp:cNvPr id="0" name=""/>
        <dsp:cNvSpPr/>
      </dsp:nvSpPr>
      <dsp:spPr>
        <a:xfrm>
          <a:off x="1249784" y="2389904"/>
          <a:ext cx="1676894" cy="99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Undergraduate Studies</a:t>
          </a:r>
          <a:endParaRPr lang="zh-CN" altLang="en-US" sz="1800" kern="1200" dirty="0"/>
        </a:p>
      </dsp:txBody>
      <dsp:txXfrm>
        <a:off x="1249784" y="2389904"/>
        <a:ext cx="1676894" cy="9942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9EFFB-5A4B-443B-83CA-04392866C995}">
      <dsp:nvSpPr>
        <dsp:cNvPr id="0" name=""/>
        <dsp:cNvSpPr/>
      </dsp:nvSpPr>
      <dsp:spPr>
        <a:xfrm>
          <a:off x="439" y="86142"/>
          <a:ext cx="1714057" cy="1028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1-year</a:t>
          </a:r>
          <a:endParaRPr lang="zh-CN" altLang="en-US" sz="2800" kern="1200" dirty="0"/>
        </a:p>
      </dsp:txBody>
      <dsp:txXfrm>
        <a:off x="439" y="86142"/>
        <a:ext cx="1714057" cy="1028434"/>
      </dsp:txXfrm>
    </dsp:sp>
    <dsp:sp modelId="{C8A0BFD6-E991-4261-8DF4-4E15D3B3F0EC}">
      <dsp:nvSpPr>
        <dsp:cNvPr id="0" name=""/>
        <dsp:cNvSpPr/>
      </dsp:nvSpPr>
      <dsp:spPr>
        <a:xfrm>
          <a:off x="1885902" y="86142"/>
          <a:ext cx="1714057" cy="1028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UK</a:t>
          </a:r>
          <a:endParaRPr lang="zh-CN" altLang="en-US" sz="2800" kern="1200" dirty="0"/>
        </a:p>
      </dsp:txBody>
      <dsp:txXfrm>
        <a:off x="1885902" y="86142"/>
        <a:ext cx="1714057" cy="1028434"/>
      </dsp:txXfrm>
    </dsp:sp>
    <dsp:sp modelId="{1B11431A-37C4-4528-9F78-910D3423650C}">
      <dsp:nvSpPr>
        <dsp:cNvPr id="0" name=""/>
        <dsp:cNvSpPr/>
      </dsp:nvSpPr>
      <dsp:spPr>
        <a:xfrm>
          <a:off x="439" y="1285982"/>
          <a:ext cx="1714057" cy="1028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2-years</a:t>
          </a:r>
          <a:endParaRPr lang="zh-CN" altLang="en-US" sz="2800" kern="1200" dirty="0"/>
        </a:p>
      </dsp:txBody>
      <dsp:txXfrm>
        <a:off x="439" y="1285982"/>
        <a:ext cx="1714057" cy="1028434"/>
      </dsp:txXfrm>
    </dsp:sp>
    <dsp:sp modelId="{ACFE53A9-10D1-426A-91C3-5A34538F8D0A}">
      <dsp:nvSpPr>
        <dsp:cNvPr id="0" name=""/>
        <dsp:cNvSpPr/>
      </dsp:nvSpPr>
      <dsp:spPr>
        <a:xfrm>
          <a:off x="1885902" y="1285982"/>
          <a:ext cx="1714057" cy="1028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USA</a:t>
          </a:r>
          <a:endParaRPr lang="zh-CN" altLang="en-US" sz="2800" kern="1200" dirty="0"/>
        </a:p>
      </dsp:txBody>
      <dsp:txXfrm>
        <a:off x="1885902" y="1285982"/>
        <a:ext cx="1714057" cy="1028434"/>
      </dsp:txXfrm>
    </dsp:sp>
    <dsp:sp modelId="{F4D62C4F-EB8D-4860-9C2F-1E6DC3AF0167}">
      <dsp:nvSpPr>
        <dsp:cNvPr id="0" name=""/>
        <dsp:cNvSpPr/>
      </dsp:nvSpPr>
      <dsp:spPr>
        <a:xfrm>
          <a:off x="943171" y="2485823"/>
          <a:ext cx="1714057" cy="1028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Graduate Studies</a:t>
          </a:r>
          <a:endParaRPr lang="zh-CN" altLang="en-US" sz="2800" kern="1200" dirty="0"/>
        </a:p>
      </dsp:txBody>
      <dsp:txXfrm>
        <a:off x="943171" y="2485823"/>
        <a:ext cx="1714057" cy="10284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7E078-C729-4F25-AC9E-123C17F06EEE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20BD7-D179-4704-945D-5869A5CABBBC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Academic background</a:t>
          </a:r>
          <a:endParaRPr lang="zh-CN" altLang="en-US" sz="2600" kern="1200" dirty="0"/>
        </a:p>
      </dsp:txBody>
      <dsp:txXfrm>
        <a:off x="384538" y="253918"/>
        <a:ext cx="5656275" cy="508162"/>
      </dsp:txXfrm>
    </dsp:sp>
    <dsp:sp modelId="{DFB3F55B-DE75-44CC-8C63-680D4DC2882C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A8858-6882-416B-9BD5-AA58F7266B12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1000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Personal Statement</a:t>
          </a:r>
        </a:p>
      </dsp:txBody>
      <dsp:txXfrm>
        <a:off x="748672" y="1015918"/>
        <a:ext cx="5292140" cy="508162"/>
      </dsp:txXfrm>
    </dsp:sp>
    <dsp:sp modelId="{995D46B8-6C39-4423-8DDD-9AF805E7B05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43F56A-DDD6-4BB3-AFCD-12C140F28C4A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2000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Reference</a:t>
          </a:r>
        </a:p>
      </dsp:txBody>
      <dsp:txXfrm>
        <a:off x="860432" y="1777918"/>
        <a:ext cx="5180380" cy="508162"/>
      </dsp:txXfrm>
    </dsp:sp>
    <dsp:sp modelId="{F663F17D-E351-4CE2-9C14-EB46A36515BF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25AC26-60A9-4404-B789-3DCD51EA8FD8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3000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Essay</a:t>
          </a:r>
        </a:p>
      </dsp:txBody>
      <dsp:txXfrm>
        <a:off x="748672" y="2539918"/>
        <a:ext cx="5292140" cy="508162"/>
      </dsp:txXfrm>
    </dsp:sp>
    <dsp:sp modelId="{56643EE8-5DA5-4EBE-A25A-0425FFCCC933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3E941-83A3-4871-882D-C7A339AA889D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4000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IELTS/ TOEFL/ SAT/ GRE/GMAT…</a:t>
          </a:r>
        </a:p>
      </dsp:txBody>
      <dsp:txXfrm>
        <a:off x="384538" y="3301918"/>
        <a:ext cx="5656275" cy="508162"/>
      </dsp:txXfrm>
    </dsp:sp>
    <dsp:sp modelId="{09661CB2-9843-47B3-9CF3-FED2DB54A9B7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FF102-DC9A-484A-9B05-0666B9CDC777}">
      <dsp:nvSpPr>
        <dsp:cNvPr id="0" name=""/>
        <dsp:cNvSpPr/>
      </dsp:nvSpPr>
      <dsp:spPr>
        <a:xfrm>
          <a:off x="385357" y="1956"/>
          <a:ext cx="2821918" cy="169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Public Universities</a:t>
          </a:r>
          <a:endParaRPr lang="zh-CN" altLang="en-US" sz="2500" kern="1200" dirty="0"/>
        </a:p>
      </dsp:txBody>
      <dsp:txXfrm>
        <a:off x="385357" y="1956"/>
        <a:ext cx="2821918" cy="1693151"/>
      </dsp:txXfrm>
    </dsp:sp>
    <dsp:sp modelId="{973B49D3-A98D-4FBB-B989-C254419B8A67}">
      <dsp:nvSpPr>
        <dsp:cNvPr id="0" name=""/>
        <dsp:cNvSpPr/>
      </dsp:nvSpPr>
      <dsp:spPr>
        <a:xfrm>
          <a:off x="3489467" y="1956"/>
          <a:ext cx="2821918" cy="169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Public VS. Private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University VS. College</a:t>
          </a:r>
          <a:endParaRPr lang="zh-CN" altLang="en-US" sz="2500" kern="1200" dirty="0"/>
        </a:p>
      </dsp:txBody>
      <dsp:txXfrm>
        <a:off x="3489467" y="1956"/>
        <a:ext cx="2821918" cy="1693151"/>
      </dsp:txXfrm>
    </dsp:sp>
    <dsp:sp modelId="{FCFD745A-5572-4B00-B816-12F70D81B104}">
      <dsp:nvSpPr>
        <dsp:cNvPr id="0" name=""/>
        <dsp:cNvSpPr/>
      </dsp:nvSpPr>
      <dsp:spPr>
        <a:xfrm>
          <a:off x="385357" y="1977299"/>
          <a:ext cx="2821918" cy="169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UK</a:t>
          </a:r>
          <a:endParaRPr lang="zh-CN" altLang="en-US" sz="2500" kern="1200" dirty="0"/>
        </a:p>
      </dsp:txBody>
      <dsp:txXfrm>
        <a:off x="385357" y="1977299"/>
        <a:ext cx="2821918" cy="1693151"/>
      </dsp:txXfrm>
    </dsp:sp>
    <dsp:sp modelId="{D6019D59-77CA-4632-AFA7-317CFF39BEED}">
      <dsp:nvSpPr>
        <dsp:cNvPr id="0" name=""/>
        <dsp:cNvSpPr/>
      </dsp:nvSpPr>
      <dsp:spPr>
        <a:xfrm>
          <a:off x="3489467" y="1977299"/>
          <a:ext cx="2821918" cy="169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USA</a:t>
          </a:r>
          <a:endParaRPr lang="zh-CN" altLang="en-US" sz="2500" kern="1200" dirty="0"/>
        </a:p>
      </dsp:txBody>
      <dsp:txXfrm>
        <a:off x="3489467" y="1977299"/>
        <a:ext cx="2821918" cy="16931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72777-F46A-4232-B195-25A09FA8A8AC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C9A19-9304-454F-8516-3A6430FEDC33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Lecture</a:t>
          </a:r>
          <a:endParaRPr lang="zh-CN" altLang="en-US" sz="2500" kern="1200" dirty="0"/>
        </a:p>
      </dsp:txBody>
      <dsp:txXfrm>
        <a:off x="1479451" y="463451"/>
        <a:ext cx="1430218" cy="1430218"/>
      </dsp:txXfrm>
    </dsp:sp>
    <dsp:sp modelId="{714AF9C9-02BE-4A58-8EF9-B63CE1D16135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13333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Seminar</a:t>
          </a:r>
          <a:endParaRPr lang="en-US" altLang="zh-CN" sz="2500" kern="1200" dirty="0" smtClean="0"/>
        </a:p>
      </dsp:txBody>
      <dsp:txXfrm>
        <a:off x="3186331" y="463451"/>
        <a:ext cx="1430218" cy="1430218"/>
      </dsp:txXfrm>
    </dsp:sp>
    <dsp:sp modelId="{7FE3003C-C7A3-4755-99F0-FE3B5893C17E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26667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Social activities</a:t>
          </a:r>
          <a:endParaRPr lang="en-US" altLang="zh-CN" sz="2500" kern="1200" dirty="0"/>
        </a:p>
      </dsp:txBody>
      <dsp:txXfrm>
        <a:off x="1479451" y="2170331"/>
        <a:ext cx="1430218" cy="1430218"/>
      </dsp:txXfrm>
    </dsp:sp>
    <dsp:sp modelId="{4B85D974-CD0D-4D6F-A285-7C52A462BF19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4000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Student union</a:t>
          </a:r>
          <a:endParaRPr lang="en-US" altLang="zh-CN" sz="2500" kern="1200" dirty="0" smtClean="0"/>
        </a:p>
      </dsp:txBody>
      <dsp:txXfrm>
        <a:off x="3186331" y="2170331"/>
        <a:ext cx="1430218" cy="14302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2C7A9-0352-40FF-99F3-DB31D61C0D56}">
      <dsp:nvSpPr>
        <dsp:cNvPr id="0" name=""/>
        <dsp:cNvSpPr/>
      </dsp:nvSpPr>
      <dsp:spPr>
        <a:xfrm>
          <a:off x="-4395701" y="-674210"/>
          <a:ext cx="5236852" cy="5236852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90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C134235-6D18-4278-A5B3-72A72C4D2775}">
      <dsp:nvSpPr>
        <dsp:cNvPr id="0" name=""/>
        <dsp:cNvSpPr/>
      </dsp:nvSpPr>
      <dsp:spPr>
        <a:xfrm>
          <a:off x="440639" y="298942"/>
          <a:ext cx="6779754" cy="59819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818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Part-time Job</a:t>
          </a:r>
          <a:endParaRPr lang="zh-CN" altLang="en-US" sz="2500" kern="1200" dirty="0"/>
        </a:p>
      </dsp:txBody>
      <dsp:txXfrm>
        <a:off x="440639" y="298942"/>
        <a:ext cx="6779754" cy="598196"/>
      </dsp:txXfrm>
    </dsp:sp>
    <dsp:sp modelId="{BB03844B-1848-4530-B510-6AA1C6D5A06E}">
      <dsp:nvSpPr>
        <dsp:cNvPr id="0" name=""/>
        <dsp:cNvSpPr/>
      </dsp:nvSpPr>
      <dsp:spPr>
        <a:xfrm>
          <a:off x="66766" y="224168"/>
          <a:ext cx="747745" cy="7477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045BAF-AD3E-41D0-A19D-58DFB3EAD05C}">
      <dsp:nvSpPr>
        <dsp:cNvPr id="0" name=""/>
        <dsp:cNvSpPr/>
      </dsp:nvSpPr>
      <dsp:spPr>
        <a:xfrm>
          <a:off x="783599" y="1196392"/>
          <a:ext cx="6436795" cy="59819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13333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818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Working opportunities in summer holidays</a:t>
          </a:r>
          <a:endParaRPr lang="en-US" altLang="zh-CN" sz="2500" kern="1200" dirty="0" smtClean="0"/>
        </a:p>
      </dsp:txBody>
      <dsp:txXfrm>
        <a:off x="783599" y="1196392"/>
        <a:ext cx="6436795" cy="598196"/>
      </dsp:txXfrm>
    </dsp:sp>
    <dsp:sp modelId="{9410DD22-CFE5-48A7-9C23-7CC6F2F40AE0}">
      <dsp:nvSpPr>
        <dsp:cNvPr id="0" name=""/>
        <dsp:cNvSpPr/>
      </dsp:nvSpPr>
      <dsp:spPr>
        <a:xfrm>
          <a:off x="409726" y="1121618"/>
          <a:ext cx="747745" cy="7477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515868-90F4-4B2E-9280-9957AAB76FDB}">
      <dsp:nvSpPr>
        <dsp:cNvPr id="0" name=""/>
        <dsp:cNvSpPr/>
      </dsp:nvSpPr>
      <dsp:spPr>
        <a:xfrm>
          <a:off x="783599" y="2093842"/>
          <a:ext cx="6436795" cy="59819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26667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818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Internship</a:t>
          </a:r>
          <a:endParaRPr lang="en-US" altLang="zh-CN" sz="2500" kern="1200" dirty="0" smtClean="0"/>
        </a:p>
      </dsp:txBody>
      <dsp:txXfrm>
        <a:off x="783599" y="2093842"/>
        <a:ext cx="6436795" cy="598196"/>
      </dsp:txXfrm>
    </dsp:sp>
    <dsp:sp modelId="{448B4D20-A9F1-4258-9ABF-B166D0251501}">
      <dsp:nvSpPr>
        <dsp:cNvPr id="0" name=""/>
        <dsp:cNvSpPr/>
      </dsp:nvSpPr>
      <dsp:spPr>
        <a:xfrm>
          <a:off x="409726" y="2019068"/>
          <a:ext cx="747745" cy="7477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AECB34-D4C7-43C8-90AE-CE1C08C4C033}">
      <dsp:nvSpPr>
        <dsp:cNvPr id="0" name=""/>
        <dsp:cNvSpPr/>
      </dsp:nvSpPr>
      <dsp:spPr>
        <a:xfrm>
          <a:off x="440639" y="2991292"/>
          <a:ext cx="6779754" cy="59819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glow rad="63500">
            <a:schemeClr val="accent1">
              <a:alpha val="90000"/>
              <a:hueOff val="0"/>
              <a:satOff val="0"/>
              <a:lumOff val="0"/>
              <a:alphaOff val="-4000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4818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smtClean="0"/>
            <a:t>Working visa</a:t>
          </a:r>
          <a:endParaRPr lang="zh-CN" altLang="en-US" sz="2500" kern="1200" dirty="0"/>
        </a:p>
      </dsp:txBody>
      <dsp:txXfrm>
        <a:off x="440639" y="2991292"/>
        <a:ext cx="6779754" cy="598196"/>
      </dsp:txXfrm>
    </dsp:sp>
    <dsp:sp modelId="{025D77D9-41CD-4227-B73B-A0A17F32AAC2}">
      <dsp:nvSpPr>
        <dsp:cNvPr id="0" name=""/>
        <dsp:cNvSpPr/>
      </dsp:nvSpPr>
      <dsp:spPr>
        <a:xfrm>
          <a:off x="66766" y="2916518"/>
          <a:ext cx="747745" cy="7477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glow rad="63500">
            <a:schemeClr val="l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FF25F-29C2-43D0-B9EE-029777247DAE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A0B0C-57E4-4BE1-A588-A7F3FAE4E5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163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53CD34-E1B1-49EB-99B8-B5E37D48F231}" type="slidenum">
              <a:rPr lang="zh-CN" altLang="en-US" smtClean="0">
                <a:ea typeface="宋体" charset="-122"/>
              </a:rPr>
              <a:pPr/>
              <a:t>2</a:t>
            </a:fld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eaLnBrk="1" hangingPunct="1"/>
            <a:fld id="{4E532CD5-7389-4876-A1A4-04C1426A9FFA}" type="slidenum">
              <a:rPr lang="zh-CN" altLang="en-US" smtClean="0"/>
              <a:pPr eaLnBrk="1" hangingPunct="1"/>
              <a:t>16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eaLnBrk="1" hangingPunct="1"/>
            <a:fld id="{66DC81D1-9C5D-42F1-A139-B2FED5778DCE}" type="slidenum">
              <a:rPr lang="zh-CN" altLang="en-US" smtClean="0"/>
              <a:pPr eaLnBrk="1" hangingPunct="1"/>
              <a:t>17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eaLnBrk="1" hangingPunct="1"/>
            <a:fld id="{7C8A5ECB-1BB6-4286-AEE9-10BE93945C5B}" type="slidenum">
              <a:rPr lang="zh-CN" altLang="en-US" smtClean="0"/>
              <a:pPr eaLnBrk="1" hangingPunct="1"/>
              <a:t>18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eaLnBrk="1" hangingPunct="1"/>
            <a:fld id="{1CF2C6AE-6AE3-46FA-AA93-67CC39EAE71A}" type="slidenum">
              <a:rPr lang="zh-CN" altLang="en-US" smtClean="0"/>
              <a:pPr eaLnBrk="1" hangingPunct="1"/>
              <a:t>19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eaLnBrk="1" hangingPunct="1"/>
            <a:fld id="{3D34B1C6-D10E-4014-AB00-87E2D7BF56C1}" type="slidenum">
              <a:rPr lang="zh-CN" altLang="en-US" smtClean="0"/>
              <a:pPr eaLnBrk="1" hangingPunct="1"/>
              <a:t>20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D16E71-EF76-4F11-A908-72968CA4D787}" type="slidenum">
              <a:rPr lang="zh-CN" altLang="en-US" smtClean="0">
                <a:ea typeface="宋体" charset="-122"/>
              </a:rPr>
              <a:pPr/>
              <a:t>28</a:t>
            </a:fld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6072188"/>
            <a:ext cx="6143625" cy="78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2188"/>
            <a:ext cx="3500438" cy="78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图片 4" descr="新北外PASS基地LOGO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6215063"/>
            <a:ext cx="3429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43688" y="6492875"/>
            <a:ext cx="2133600" cy="365125"/>
          </a:xfr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43688" y="6492875"/>
            <a:ext cx="2133600" cy="365125"/>
          </a:xfr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747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391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6072188"/>
            <a:ext cx="6143625" cy="78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fld id="{6819F208-01F5-45D0-B560-0E579B32B65C}" type="datetimeFigureOut">
              <a:rPr lang="zh-CN" altLang="en-US" smtClean="0"/>
              <a:pPr/>
              <a:t>2012-9-21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fld id="{5C12DDBA-03C4-4CBB-B2D4-5F7DED42301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072188"/>
            <a:ext cx="3500438" cy="78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9" name="图片 4" descr="新北外PASS基地LOGO.t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0" y="6215063"/>
            <a:ext cx="3429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iwaibest.com/" TargetMode="External"/><Relationship Id="rId2" Type="http://schemas.openxmlformats.org/officeDocument/2006/relationships/hyperlink" Target="http://www.beiwaionline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beiwaibest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ctrTitle"/>
          </p:nvPr>
        </p:nvSpPr>
        <p:spPr bwMode="auto">
          <a:xfrm>
            <a:off x="928688" y="2000250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去英国还是美国的名</a:t>
            </a: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校</a:t>
            </a:r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/>
            </a:r>
            <a:b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</a:br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-- </a:t>
            </a:r>
            <a:r>
              <a:rPr lang="zh-CN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你想好了吗？</a:t>
            </a:r>
            <a:endParaRPr lang="zh-CN" alt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9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219" name="副标题 2"/>
          <p:cNvSpPr>
            <a:spLocks noGrp="1"/>
          </p:cNvSpPr>
          <p:nvPr>
            <p:ph type="subTitle" idx="1"/>
          </p:nvPr>
        </p:nvSpPr>
        <p:spPr bwMode="auto">
          <a:xfrm>
            <a:off x="785813" y="714375"/>
            <a:ext cx="7858125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Universities</a:t>
            </a:r>
            <a:br>
              <a:rPr lang="en-US" altLang="zh-CN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altLang="zh-CN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UK vs. USA</a:t>
            </a:r>
            <a:endParaRPr lang="zh-CN" altLang="en-US" sz="6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宋体" charset="-12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00062" y="3962101"/>
            <a:ext cx="8429625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By </a:t>
            </a:r>
            <a:r>
              <a:rPr lang="en-US" altLang="zh-CN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Jiewen</a:t>
            </a:r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 </a:t>
            </a:r>
            <a:r>
              <a:rPr lang="en-US" altLang="zh-CN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Luo</a:t>
            </a:r>
            <a:endParaRPr lang="en-US" altLang="zh-CN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  <a:p>
            <a:pPr algn="ctr">
              <a:spcBef>
                <a:spcPct val="50000"/>
              </a:spcBef>
            </a:pPr>
            <a:endParaRPr lang="en-US" altLang="zh-CN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  <a:p>
            <a:pPr algn="r">
              <a:spcBef>
                <a:spcPct val="50000"/>
              </a:spcBef>
            </a:pPr>
            <a:r>
              <a:rPr lang="en-US" altLang="zh-CN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hlinkClick r:id="rId2"/>
              </a:rPr>
              <a:t>www.beiwaionline.com</a:t>
            </a:r>
            <a:endParaRPr lang="en-US" altLang="zh-CN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  <a:p>
            <a:pPr algn="r">
              <a:spcBef>
                <a:spcPct val="50000"/>
              </a:spcBef>
            </a:pPr>
            <a:r>
              <a:rPr lang="en-US" altLang="zh-CN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hlinkClick r:id="rId3"/>
              </a:rPr>
              <a:t>www.beiwaibest.com</a:t>
            </a:r>
            <a:r>
              <a:rPr lang="en-US" altLang="zh-CN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 </a:t>
            </a:r>
            <a:endParaRPr lang="zh-CN" alt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320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2.2 Ethnic Group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192" b="8192"/>
          <a:stretch>
            <a:fillRect/>
          </a:stretch>
        </p:blipFill>
        <p:spPr>
          <a:xfrm>
            <a:off x="323528" y="1412776"/>
            <a:ext cx="8534400" cy="4495800"/>
          </a:xfrm>
        </p:spPr>
      </p:pic>
    </p:spTree>
    <p:extLst>
      <p:ext uri="{BB962C8B-B14F-4D97-AF65-F5344CB8AC3E}">
        <p14:creationId xmlns:p14="http://schemas.microsoft.com/office/powerpoint/2010/main" xmlns="" val="3835535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2.2	You and Your Professors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098" name="Picture 2" descr="C:\Users\dengduck\AppData\Local\Microsoft\Windows\Temporary Internet Files\Content.IE5\C6LXSE7H\MC90042114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40776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ngduck\AppData\Local\Microsoft\Windows\Temporary Internet Files\Content.IE5\P25LBAGY\MC90041973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36762"/>
            <a:ext cx="43299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104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34400" cy="874713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2.3	Courses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6270401"/>
              </p:ext>
            </p:extLst>
          </p:nvPr>
        </p:nvGraphicFramePr>
        <p:xfrm>
          <a:off x="1115616" y="1484784"/>
          <a:ext cx="7075512" cy="38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91193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188DD6-A36D-400E-BBBB-F9307907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1B188DD6-A36D-400E-BBBB-F9307907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1B188DD6-A36D-400E-BBBB-F9307907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1B188DD6-A36D-400E-BBBB-F93079078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81D801-1EB0-4564-B659-1B1F7BE9A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0481D801-1EB0-4564-B659-1B1F7BE9A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0481D801-1EB0-4564-B659-1B1F7BE9A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0481D801-1EB0-4564-B659-1B1F7BE9A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1CA9A9-7DA0-4571-9CDB-84C71AA58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C11CA9A9-7DA0-4571-9CDB-84C71AA58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C11CA9A9-7DA0-4571-9CDB-84C71AA58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C11CA9A9-7DA0-4571-9CDB-84C71AA58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9840E6-CF2B-407D-B078-9438A7CF5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7B9840E6-CF2B-407D-B078-9438A7CF5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7B9840E6-CF2B-407D-B078-9438A7CF5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7B9840E6-CF2B-407D-B078-9438A7CF5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B13B03-5E97-41F8-A28E-18002BF6D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3CB13B03-5E97-41F8-A28E-18002BF6D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3CB13B03-5E97-41F8-A28E-18002BF6D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3CB13B03-5E97-41F8-A28E-18002BF6D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CCD707-754F-44BF-9042-88F5B01F2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9DCCD707-754F-44BF-9042-88F5B01F2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9DCCD707-754F-44BF-9042-88F5B01F2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9DCCD707-754F-44BF-9042-88F5B01F2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E0EDDC-2FBF-44CF-9A88-160343B2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2DE0EDDC-2FBF-44CF-9A88-160343B2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2DE0EDDC-2FBF-44CF-9A88-160343B2E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2DE0EDDC-2FBF-44CF-9A88-160343B2E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B7834A-8DB7-4093-9E1C-8E1B8CDF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9DB7834A-8DB7-4093-9E1C-8E1B8CDF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9DB7834A-8DB7-4093-9E1C-8E1B8CDF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9DB7834A-8DB7-4093-9E1C-8E1B8CDF9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6A648-5CCC-45E7-8FB3-4AC612012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98A6A648-5CCC-45E7-8FB3-4AC612012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98A6A648-5CCC-45E7-8FB3-4AC612012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98A6A648-5CCC-45E7-8FB3-4AC612012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AF1E48-4A29-4885-8A0B-288B44DA5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E6AF1E48-4A29-4885-8A0B-288B44DA5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E6AF1E48-4A29-4885-8A0B-288B44DA5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E6AF1E48-4A29-4885-8A0B-288B44DA59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22FB35-66D8-4C49-B15E-D8A942044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F22FB35-66D8-4C49-B15E-D8A942044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F22FB35-66D8-4C49-B15E-D8A942044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FF22FB35-66D8-4C49-B15E-D8A942044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FOOD!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098" name="Picture 2" descr="C:\Users\dengduck\AppData\Local\Microsoft\Windows\Temporary Internet Files\Content.IE5\QVPP2K49\MC9001499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8328" y="2009869"/>
            <a:ext cx="2767343" cy="28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8659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3.1	Harvard University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" name="Content Placeholder 3" descr="IMG_3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46" b="30246"/>
          <a:stretch>
            <a:fillRect/>
          </a:stretch>
        </p:blipFill>
        <p:spPr>
          <a:xfrm>
            <a:off x="611560" y="1268760"/>
            <a:ext cx="7867600" cy="4144539"/>
          </a:xfrm>
        </p:spPr>
      </p:pic>
    </p:spTree>
    <p:extLst>
      <p:ext uri="{BB962C8B-B14F-4D97-AF65-F5344CB8AC3E}">
        <p14:creationId xmlns:p14="http://schemas.microsoft.com/office/powerpoint/2010/main" xmlns="" val="3064748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3.2	University of Bath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" name="Content Placeholder 3" descr="DSC018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81" b="14881"/>
          <a:stretch>
            <a:fillRect/>
          </a:stretch>
        </p:blipFill>
        <p:spPr>
          <a:xfrm>
            <a:off x="323528" y="1268760"/>
            <a:ext cx="8534400" cy="4495800"/>
          </a:xfrm>
        </p:spPr>
      </p:pic>
    </p:spTree>
    <p:extLst>
      <p:ext uri="{BB962C8B-B14F-4D97-AF65-F5344CB8AC3E}">
        <p14:creationId xmlns:p14="http://schemas.microsoft.com/office/powerpoint/2010/main" xmlns="" val="4113151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3.3 Party</a:t>
            </a:r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052736"/>
            <a:ext cx="4791075" cy="2635250"/>
          </a:xfrm>
        </p:spPr>
      </p:pic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052736"/>
            <a:ext cx="2817515" cy="37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37454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7079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Study Break</a:t>
            </a: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780928"/>
            <a:ext cx="5954713" cy="3275012"/>
          </a:xfrm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862" y="1124744"/>
            <a:ext cx="373538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2417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Banquet</a:t>
            </a:r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4488" y="1470025"/>
            <a:ext cx="3762375" cy="2068513"/>
          </a:xfrm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338" y="1470025"/>
            <a:ext cx="29368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60"/>
          <a:stretch/>
        </p:blipFill>
        <p:spPr bwMode="auto">
          <a:xfrm>
            <a:off x="2627784" y="3501008"/>
            <a:ext cx="3859212" cy="231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1950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87563" y="331788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Ball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>
              <a:buFont typeface="Arial" charset="0"/>
              <a:buNone/>
            </a:pPr>
            <a:endParaRPr lang="en-US" altLang="zh-CN" smtClean="0"/>
          </a:p>
          <a:p>
            <a:pPr eaLnBrk="1" hangingPunct="1"/>
            <a:endParaRPr lang="en-US" altLang="zh-CN" smtClean="0"/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917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627" y="2780928"/>
            <a:ext cx="6240462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2423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790575" y="5286038"/>
            <a:ext cx="777716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5400000">
            <a:off x="1296194" y="5174457"/>
            <a:ext cx="28733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 txBox="1">
            <a:spLocks/>
          </p:cNvSpPr>
          <p:nvPr/>
        </p:nvSpPr>
        <p:spPr>
          <a:xfrm>
            <a:off x="899592" y="5357826"/>
            <a:ext cx="1096518" cy="879486"/>
          </a:xfrm>
          <a:prstGeom prst="rect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2007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BATH</a:t>
            </a: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3566515" y="5357826"/>
            <a:ext cx="1795070" cy="879486"/>
          </a:xfrm>
          <a:prstGeom prst="rect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2008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HARVARD</a:t>
            </a: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6755927" y="5357826"/>
            <a:ext cx="1748712" cy="879486"/>
          </a:xfrm>
          <a:prstGeom prst="rect">
            <a:avLst/>
          </a:prstGeom>
          <a:solidFill>
            <a:srgbClr val="00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2009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altLang="zh-CN" sz="2400" b="1" kern="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LONDON</a:t>
            </a: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altLang="zh-CN" sz="2400" b="1" kern="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5400000">
            <a:off x="4320381" y="5117681"/>
            <a:ext cx="28733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5400000">
            <a:off x="7487444" y="5174457"/>
            <a:ext cx="28733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1053918" y="188640"/>
            <a:ext cx="7429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</a:rPr>
              <a:t>My </a:t>
            </a:r>
            <a:r>
              <a:rPr lang="en-US" altLang="zh-C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</a:rPr>
              <a:t>Personal Experience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CN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</a:rPr>
              <a:t>in UK and USA</a:t>
            </a:r>
            <a:endParaRPr lang="zh-CN" alt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</a:endParaRPr>
          </a:p>
        </p:txBody>
      </p:sp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7187" y="2505074"/>
            <a:ext cx="2576049" cy="19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47864" y="1916832"/>
            <a:ext cx="2254622" cy="301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84168" y="2348880"/>
            <a:ext cx="2709863" cy="203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1827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Celebration</a:t>
            </a:r>
          </a:p>
        </p:txBody>
      </p:sp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199" r="-71199"/>
          <a:stretch>
            <a:fillRect/>
          </a:stretch>
        </p:blipFill>
        <p:spPr>
          <a:xfrm>
            <a:off x="3347864" y="1052736"/>
            <a:ext cx="8229600" cy="4525962"/>
          </a:xfrm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" y="1052736"/>
            <a:ext cx="4606926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11916"/>
            <a:ext cx="3691707" cy="27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5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68016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Your Choice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916832"/>
            <a:ext cx="8534400" cy="3631704"/>
          </a:xfrm>
        </p:spPr>
        <p:txBody>
          <a:bodyPr/>
          <a:lstStyle/>
          <a:p>
            <a:r>
              <a:rPr lang="en-US" altLang="zh-CN" dirty="0" smtClean="0"/>
              <a:t>Time</a:t>
            </a:r>
          </a:p>
          <a:p>
            <a:r>
              <a:rPr lang="en-US" altLang="zh-CN" dirty="0" smtClean="0"/>
              <a:t>Application Procedure</a:t>
            </a:r>
          </a:p>
          <a:p>
            <a:r>
              <a:rPr lang="en-US" altLang="zh-CN" dirty="0" smtClean="0"/>
              <a:t>Ranking </a:t>
            </a:r>
          </a:p>
          <a:p>
            <a:r>
              <a:rPr lang="en-US" altLang="zh-CN" dirty="0" smtClean="0"/>
              <a:t>Campus Life</a:t>
            </a:r>
          </a:p>
          <a:p>
            <a:r>
              <a:rPr lang="en-US" altLang="zh-CN" dirty="0" smtClean="0"/>
              <a:t>Working opportunity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0225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4.1 TIME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4588827"/>
              </p:ext>
            </p:extLst>
          </p:nvPr>
        </p:nvGraphicFramePr>
        <p:xfrm>
          <a:off x="323528" y="1772816"/>
          <a:ext cx="4176464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xmlns="" val="2939629720"/>
              </p:ext>
            </p:extLst>
          </p:nvPr>
        </p:nvGraphicFramePr>
        <p:xfrm>
          <a:off x="4788024" y="1700808"/>
          <a:ext cx="36004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02494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4.2 Application Procedure</a:t>
            </a:r>
            <a:b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</a:b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233465332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55056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B7E078-C729-4F25-AC9E-123C17F0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4B7E078-C729-4F25-AC9E-123C17F0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4B7E078-C729-4F25-AC9E-123C17F0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64B7E078-C729-4F25-AC9E-123C17F06E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B3F55B-DE75-44CC-8C63-680D4DC28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DFB3F55B-DE75-44CC-8C63-680D4DC28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FB3F55B-DE75-44CC-8C63-680D4DC28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DFB3F55B-DE75-44CC-8C63-680D4DC288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B20BD7-D179-4704-945D-5869A5CAB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25B20BD7-D179-4704-945D-5869A5CAB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25B20BD7-D179-4704-945D-5869A5CAB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25B20BD7-D179-4704-945D-5869A5CAB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5D46B8-6C39-4423-8DDD-9AF805E7B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95D46B8-6C39-4423-8DDD-9AF805E7B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995D46B8-6C39-4423-8DDD-9AF805E7B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995D46B8-6C39-4423-8DDD-9AF805E7B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6A8858-6882-416B-9BD5-AA58F7266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56A8858-6882-416B-9BD5-AA58F7266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56A8858-6882-416B-9BD5-AA58F7266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56A8858-6882-416B-9BD5-AA58F7266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63F17D-E351-4CE2-9C14-EB46A365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F663F17D-E351-4CE2-9C14-EB46A365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663F17D-E351-4CE2-9C14-EB46A365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F663F17D-E351-4CE2-9C14-EB46A3651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43F56A-DDD6-4BB3-AFCD-12C140F28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DD43F56A-DDD6-4BB3-AFCD-12C140F28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DD43F56A-DDD6-4BB3-AFCD-12C140F28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DD43F56A-DDD6-4BB3-AFCD-12C140F28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643EE8-5DA5-4EBE-A25A-0425FFCCC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56643EE8-5DA5-4EBE-A25A-0425FFCCC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6643EE8-5DA5-4EBE-A25A-0425FFCCC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56643EE8-5DA5-4EBE-A25A-0425FFCCC9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5AC26-60A9-4404-B789-3DCD51EA8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0725AC26-60A9-4404-B789-3DCD51EA8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0725AC26-60A9-4404-B789-3DCD51EA8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0725AC26-60A9-4404-B789-3DCD51EA8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661CB2-9843-47B3-9CF3-FED2DB54A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09661CB2-9843-47B3-9CF3-FED2DB54A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09661CB2-9843-47B3-9CF3-FED2DB54A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09661CB2-9843-47B3-9CF3-FED2DB54A9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63E941-83A3-4871-882D-C7A339AA8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EA63E941-83A3-4871-882D-C7A339AA8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EA63E941-83A3-4871-882D-C7A339AA8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EA63E941-83A3-4871-882D-C7A339AA88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4.3 Ranking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8779531"/>
              </p:ext>
            </p:extLst>
          </p:nvPr>
        </p:nvGraphicFramePr>
        <p:xfrm>
          <a:off x="1187624" y="1628800"/>
          <a:ext cx="669674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03039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4.4 Campus Life</a:t>
            </a:r>
            <a:b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</a:b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396873493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3299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4.5 Working opportunity</a:t>
            </a:r>
            <a:b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</a:b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53855967"/>
              </p:ext>
            </p:extLst>
          </p:nvPr>
        </p:nvGraphicFramePr>
        <p:xfrm>
          <a:off x="1403648" y="1556792"/>
          <a:ext cx="727280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16729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82C7A9-0352-40FF-99F3-DB31D61C0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682C7A9-0352-40FF-99F3-DB31D61C0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682C7A9-0352-40FF-99F3-DB31D61C0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6682C7A9-0352-40FF-99F3-DB31D61C0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03844B-1848-4530-B510-6AA1C6D5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BB03844B-1848-4530-B510-6AA1C6D5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BB03844B-1848-4530-B510-6AA1C6D5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BB03844B-1848-4530-B510-6AA1C6D5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34235-6D18-4278-A5B3-72A72C4D2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FC134235-6D18-4278-A5B3-72A72C4D2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FC134235-6D18-4278-A5B3-72A72C4D2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FC134235-6D18-4278-A5B3-72A72C4D27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10DD22-CFE5-48A7-9C23-7CC6F2F40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410DD22-CFE5-48A7-9C23-7CC6F2F40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9410DD22-CFE5-48A7-9C23-7CC6F2F40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9410DD22-CFE5-48A7-9C23-7CC6F2F40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045BAF-AD3E-41D0-A19D-58DFB3EA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CE045BAF-AD3E-41D0-A19D-58DFB3EA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CE045BAF-AD3E-41D0-A19D-58DFB3EA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CE045BAF-AD3E-41D0-A19D-58DFB3EAD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B4D20-A9F1-4258-9ABF-B166D0251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448B4D20-A9F1-4258-9ABF-B166D0251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448B4D20-A9F1-4258-9ABF-B166D0251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448B4D20-A9F1-4258-9ABF-B166D02515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515868-90F4-4B2E-9280-9957AAB76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6515868-90F4-4B2E-9280-9957AAB76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6515868-90F4-4B2E-9280-9957AAB76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C6515868-90F4-4B2E-9280-9957AAB76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5D77D9-41CD-4227-B73B-A0A17F32A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025D77D9-41CD-4227-B73B-A0A17F32A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025D77D9-41CD-4227-B73B-A0A17F32A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025D77D9-41CD-4227-B73B-A0A17F32A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ECB34-D4C7-43C8-90AE-CE1C08C4C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31AECB34-D4C7-43C8-90AE-CE1C08C4C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31AECB34-D4C7-43C8-90AE-CE1C08C4C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31AECB34-D4C7-43C8-90AE-CE1C08C4C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39801" y="4265910"/>
            <a:ext cx="64643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zh-CN" altLang="zh-CN" dirty="0">
                <a:solidFill>
                  <a:srgbClr val="FFFF00"/>
                </a:solidFill>
                <a:cs typeface="宋体" charset="-122"/>
              </a:rPr>
              <a:t>测试推荐：</a:t>
            </a:r>
            <a:r>
              <a:rPr kumimoji="0" lang="zh-CN" altLang="zh-CN" dirty="0">
                <a:solidFill>
                  <a:srgbClr val="FF0000"/>
                </a:solidFill>
                <a:cs typeface="宋体" charset="-122"/>
                <a:hlinkClick r:id="rId2"/>
              </a:rPr>
              <a:t>www.beiwaibest.</a:t>
            </a:r>
            <a:r>
              <a:rPr kumimoji="0" lang="zh-CN" altLang="zh-CN" dirty="0" smtClean="0">
                <a:solidFill>
                  <a:srgbClr val="FF0000"/>
                </a:solidFill>
                <a:cs typeface="宋体" charset="-122"/>
                <a:hlinkClick r:id="rId2"/>
              </a:rPr>
              <a:t>com</a:t>
            </a:r>
            <a:r>
              <a:rPr kumimoji="0" lang="zh-CN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宋体" charset="-122"/>
              </a:rPr>
              <a:t> </a:t>
            </a:r>
          </a:p>
        </p:txBody>
      </p:sp>
      <p:pic>
        <p:nvPicPr>
          <p:cNvPr id="3074" name="Picture 2" descr="C:\Users\SONG YANG\AppData\Roaming\Foxmail\FoxmailTemp\55(09-17-03-58-0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5013176"/>
            <a:ext cx="8896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933" y="1330111"/>
            <a:ext cx="4504134" cy="2989107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xmlns="" val="343698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205402" y="2571750"/>
            <a:ext cx="871537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zh-CN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华文细黑" pitchFamily="2" charset="-122"/>
              <a:ea typeface="华文细黑" pitchFamily="2" charset="-122"/>
            </a:endParaRPr>
          </a:p>
          <a:p>
            <a:pPr algn="ctr"/>
            <a:r>
              <a:rPr lang="zh-CN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北外罗洁文</a:t>
            </a:r>
            <a:endParaRPr lang="en-US" altLang="zh-CN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华文细黑" pitchFamily="2" charset="-122"/>
              <a:ea typeface="华文细黑" pitchFamily="2" charset="-122"/>
            </a:endParaRPr>
          </a:p>
          <a:p>
            <a:pPr algn="ctr"/>
            <a:endParaRPr lang="en-US" altLang="zh-CN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华文细黑" pitchFamily="2" charset="-122"/>
              <a:ea typeface="华文细黑" pitchFamily="2" charset="-122"/>
            </a:endParaRPr>
          </a:p>
          <a:p>
            <a:pPr algn="ctr"/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我</a:t>
            </a:r>
            <a:r>
              <a:rPr lang="zh-CN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的微博</a:t>
            </a: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：</a:t>
            </a:r>
            <a:r>
              <a:rPr lang="en-US" altLang="zh-CN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细黑" pitchFamily="2" charset="-122"/>
                <a:ea typeface="华文细黑" pitchFamily="2" charset="-122"/>
              </a:rPr>
              <a:t>http://weibo.com/jiewenna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40839" y="1124744"/>
            <a:ext cx="6725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ENJOY YOUR LIFE!</a:t>
            </a:r>
            <a:endParaRPr lang="zh-CN" altLang="en-US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58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-742950">
              <a:spcBef>
                <a:spcPct val="50000"/>
              </a:spcBef>
              <a:buAutoNum type="arabicPeriod"/>
              <a:defRPr/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Dissertation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230412530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5315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0E62AE-546E-4E50-8AEB-D8AAA141A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B0E62AE-546E-4E50-8AEB-D8AAA141A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F27298-75AE-4010-B724-FE90ED8F8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34F27298-75AE-4010-B724-FE90ED8F8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E1B640-2BD4-4CC0-9A9D-15FE2BEA5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1E1B640-2BD4-4CC0-9A9D-15FE2BEA5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93C08A-62F3-4FAD-856D-38D054994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6A93C08A-62F3-4FAD-856D-38D054994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E92707-537A-4D7B-A4E3-2BBB7E8B2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3E92707-537A-4D7B-A4E3-2BBB7E8B2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07F5C-BF32-4EB3-A604-9686476C9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6E607F5C-BF32-4EB3-A604-9686476C9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69748B-D6E0-49C6-9BEF-0E4D94AD5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1069748B-D6E0-49C6-9BEF-0E4D94AD5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D8DE06-FCE0-47B0-A51D-B78230CCC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96D8DE06-FCE0-47B0-A51D-B78230CCC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1.1	Individual assignment </a:t>
            </a:r>
            <a:b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</a:br>
            <a:r>
              <a:rPr lang="en-US" altLang="zh-CN" sz="3600" b="1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VS     Group </a:t>
            </a: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work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1027" name="Picture 3" descr="C:\Users\dengduck\AppData\Local\Microsoft\Windows\Temporary Internet Files\Content.IE5\IM59NEQF\MC90023213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211" y="2636912"/>
            <a:ext cx="2068717" cy="21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ngduck\AppData\Local\Microsoft\Windows\Temporary Internet Files\Content.IE5\IM59NEQF\MP90043937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2042342" cy="305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6701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1.2	Discussing or Not?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3074" name="Picture 2" descr="C:\Users\dengduck\AppData\Local\Microsoft\Windows\Temporary Internet Files\Content.IE5\IM59NEQF\MC90029756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849269"/>
            <a:ext cx="4053621" cy="259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016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1.4	EXAM</a:t>
            </a:r>
            <a:r>
              <a:rPr lang="zh-CN" altLang="en-US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？</a:t>
            </a: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EXAM</a:t>
            </a:r>
            <a:r>
              <a:rPr lang="zh-CN" altLang="en-US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！</a:t>
            </a:r>
          </a:p>
        </p:txBody>
      </p:sp>
      <p:pic>
        <p:nvPicPr>
          <p:cNvPr id="2050" name="Picture 2" descr="C:\Users\dengduck\AppData\Local\Microsoft\Windows\Temporary Internet Files\Content.IE5\6057254U\MP90043950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400800" cy="44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314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1.3	MARK!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4" name="Picture 3" descr="C:\Users\dengduck\AppData\Local\Microsoft\Windows\Temporary Internet Files\Content.IE5\P25LBAGY\MP90040004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941" y="2132856"/>
            <a:ext cx="3914488" cy="260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ngduck\AppData\Local\Microsoft\Windows\Temporary Internet Files\Content.IE5\C6LXSE7H\MP90039954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472" y="1960567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122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2. In Class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8993390"/>
              </p:ext>
            </p:extLst>
          </p:nvPr>
        </p:nvGraphicFramePr>
        <p:xfrm>
          <a:off x="323528" y="1484784"/>
          <a:ext cx="8534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15461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黑体" pitchFamily="2" charset="-122"/>
                <a:cs typeface="+mn-cs"/>
              </a:rPr>
              <a:t>2.1	Number of Students</a:t>
            </a:r>
            <a:endParaRPr lang="zh-CN" altLang="en-US" sz="3600" b="1" kern="1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ea typeface="黑体" pitchFamily="2" charset="-122"/>
              <a:cs typeface="+mn-cs"/>
            </a:endParaRPr>
          </a:p>
        </p:txBody>
      </p:sp>
      <p:pic>
        <p:nvPicPr>
          <p:cNvPr id="5" name="Picture 2" descr="C:\Users\dengduck\AppData\Local\Microsoft\Windows\Temporary Internet Files\Content.IE5\C6LXSE7H\MP90043953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40152" y="1227090"/>
            <a:ext cx="301004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mg.club.pchome.net/upload/club/other/2007/11/16/pics_lulu719_1195184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73023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686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主题1">
  <a:themeElements>
    <a:clrScheme name="自定义 1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7070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8_默认设计模板">
      <a:majorFont>
        <a:latin typeface=""/>
        <a:ea typeface=""/>
        <a:cs typeface=""/>
      </a:majorFont>
      <a:minorFont>
        <a:latin typeface="Arial"/>
        <a:ea typeface=""/>
        <a:cs typeface=""/>
      </a:minorFont>
    </a:fontScheme>
    <a:fmtScheme name="穿越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1075</TotalTime>
  <Words>188</Words>
  <Application>Microsoft Office PowerPoint</Application>
  <PresentationFormat>全屏显示(4:3)</PresentationFormat>
  <Paragraphs>104</Paragraphs>
  <Slides>28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主题1</vt:lpstr>
      <vt:lpstr>去英国还是美国的名校 -- 你想好了吗？</vt:lpstr>
      <vt:lpstr>幻灯片 2</vt:lpstr>
      <vt:lpstr>Dissertation</vt:lpstr>
      <vt:lpstr>1.1 Individual assignment  VS     Group work</vt:lpstr>
      <vt:lpstr>1.2 Discussing or Not?</vt:lpstr>
      <vt:lpstr>1.4 EXAM？EXAM！</vt:lpstr>
      <vt:lpstr>1.3 MARK!</vt:lpstr>
      <vt:lpstr>2. In Class</vt:lpstr>
      <vt:lpstr>2.1 Number of Students</vt:lpstr>
      <vt:lpstr>2.2 Ethnic Group</vt:lpstr>
      <vt:lpstr>2.2 You and Your Professors</vt:lpstr>
      <vt:lpstr>2.3 Courses</vt:lpstr>
      <vt:lpstr>FOOD!</vt:lpstr>
      <vt:lpstr>3.1 Harvard University</vt:lpstr>
      <vt:lpstr>3.2 University of Bath</vt:lpstr>
      <vt:lpstr>3.3 Party</vt:lpstr>
      <vt:lpstr>Study Break</vt:lpstr>
      <vt:lpstr>Banquet</vt:lpstr>
      <vt:lpstr>Ball</vt:lpstr>
      <vt:lpstr>Celebration</vt:lpstr>
      <vt:lpstr>Your Choice</vt:lpstr>
      <vt:lpstr>4.1 TIME</vt:lpstr>
      <vt:lpstr>4.2 Application Procedure </vt:lpstr>
      <vt:lpstr>4.3 Ranking</vt:lpstr>
      <vt:lpstr>4.4 Campus Life </vt:lpstr>
      <vt:lpstr>4.5 Working opportunity </vt:lpstr>
      <vt:lpstr>幻灯片 27</vt:lpstr>
      <vt:lpstr>幻灯片 28</vt:lpstr>
    </vt:vector>
  </TitlesOfParts>
  <Company>中国人民大学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一、 自我介绍（3分钟）</dc:title>
  <dc:creator>邓军</dc:creator>
  <cp:lastModifiedBy>User</cp:lastModifiedBy>
  <cp:revision>39</cp:revision>
  <dcterms:created xsi:type="dcterms:W3CDTF">2012-09-10T14:30:34Z</dcterms:created>
  <dcterms:modified xsi:type="dcterms:W3CDTF">2012-09-21T08:18:56Z</dcterms:modified>
</cp:coreProperties>
</file>