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49"/>
  </p:notesMasterIdLst>
  <p:handoutMasterIdLst>
    <p:handoutMasterId r:id="rId50"/>
  </p:handoutMasterIdLst>
  <p:sldIdLst>
    <p:sldId id="369" r:id="rId2"/>
    <p:sldId id="408" r:id="rId3"/>
    <p:sldId id="409" r:id="rId4"/>
    <p:sldId id="410" r:id="rId5"/>
    <p:sldId id="427" r:id="rId6"/>
    <p:sldId id="426" r:id="rId7"/>
    <p:sldId id="411" r:id="rId8"/>
    <p:sldId id="433" r:id="rId9"/>
    <p:sldId id="412" r:id="rId10"/>
    <p:sldId id="429" r:id="rId11"/>
    <p:sldId id="414" r:id="rId12"/>
    <p:sldId id="447" r:id="rId13"/>
    <p:sldId id="441" r:id="rId14"/>
    <p:sldId id="443" r:id="rId15"/>
    <p:sldId id="442" r:id="rId16"/>
    <p:sldId id="440" r:id="rId17"/>
    <p:sldId id="439" r:id="rId18"/>
    <p:sldId id="415" r:id="rId19"/>
    <p:sldId id="438" r:id="rId20"/>
    <p:sldId id="437" r:id="rId21"/>
    <p:sldId id="436" r:id="rId22"/>
    <p:sldId id="435" r:id="rId23"/>
    <p:sldId id="417" r:id="rId24"/>
    <p:sldId id="418" r:id="rId25"/>
    <p:sldId id="446" r:id="rId26"/>
    <p:sldId id="445" r:id="rId27"/>
    <p:sldId id="419" r:id="rId28"/>
    <p:sldId id="420" r:id="rId29"/>
    <p:sldId id="421" r:id="rId30"/>
    <p:sldId id="454" r:id="rId31"/>
    <p:sldId id="453" r:id="rId32"/>
    <p:sldId id="452" r:id="rId33"/>
    <p:sldId id="451" r:id="rId34"/>
    <p:sldId id="450" r:id="rId35"/>
    <p:sldId id="449" r:id="rId36"/>
    <p:sldId id="448" r:id="rId37"/>
    <p:sldId id="422" r:id="rId38"/>
    <p:sldId id="455" r:id="rId39"/>
    <p:sldId id="423" r:id="rId40"/>
    <p:sldId id="424" r:id="rId41"/>
    <p:sldId id="459" r:id="rId42"/>
    <p:sldId id="458" r:id="rId43"/>
    <p:sldId id="457" r:id="rId44"/>
    <p:sldId id="456" r:id="rId45"/>
    <p:sldId id="460" r:id="rId46"/>
    <p:sldId id="461" r:id="rId47"/>
    <p:sldId id="462" r:id="rId4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4655" autoAdjust="0"/>
  </p:normalViewPr>
  <p:slideViewPr>
    <p:cSldViewPr>
      <p:cViewPr varScale="1">
        <p:scale>
          <a:sx n="85" d="100"/>
          <a:sy n="85" d="100"/>
        </p:scale>
        <p:origin x="-6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://cn-uk.org/university.asp?id=6" TargetMode="External"/><Relationship Id="rId2" Type="http://schemas.openxmlformats.org/officeDocument/2006/relationships/hyperlink" Target="http://cn-uk.org/university.asp?id=13" TargetMode="External"/><Relationship Id="rId1" Type="http://schemas.openxmlformats.org/officeDocument/2006/relationships/hyperlink" Target="http://cn-uk.org/university.asp?id=43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://cn-uk.org/university.asp?id=14" TargetMode="External"/><Relationship Id="rId2" Type="http://schemas.openxmlformats.org/officeDocument/2006/relationships/hyperlink" Target="http://cn-uk.org/university.asp?id=33" TargetMode="External"/><Relationship Id="rId1" Type="http://schemas.openxmlformats.org/officeDocument/2006/relationships/hyperlink" Target="http://cn-uk.org/university.asp?id=60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image" Target="../media/image4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jpeg"/><Relationship Id="rId2" Type="http://schemas.openxmlformats.org/officeDocument/2006/relationships/hyperlink" Target="http://cn-uk.org/university.asp?id=43" TargetMode="External"/><Relationship Id="rId1" Type="http://schemas.openxmlformats.org/officeDocument/2006/relationships/image" Target="../media/image381.jpeg"/><Relationship Id="rId6" Type="http://schemas.openxmlformats.org/officeDocument/2006/relationships/hyperlink" Target="http://cn-uk.org/university.asp?id=6" TargetMode="External"/><Relationship Id="rId5" Type="http://schemas.openxmlformats.org/officeDocument/2006/relationships/image" Target="../media/image401.jpeg"/><Relationship Id="rId4" Type="http://schemas.openxmlformats.org/officeDocument/2006/relationships/hyperlink" Target="http://cn-uk.org/university.asp?id=13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://cn-uk.org/university.asp?id=60" TargetMode="External"/><Relationship Id="rId2" Type="http://schemas.openxmlformats.org/officeDocument/2006/relationships/image" Target="../media/image411.jpeg"/><Relationship Id="rId1" Type="http://schemas.openxmlformats.org/officeDocument/2006/relationships/hyperlink" Target="http://cn-uk.org/university.asp?id=14" TargetMode="External"/><Relationship Id="rId6" Type="http://schemas.openxmlformats.org/officeDocument/2006/relationships/image" Target="../media/image431.jpeg"/><Relationship Id="rId5" Type="http://schemas.openxmlformats.org/officeDocument/2006/relationships/hyperlink" Target="http://cn-uk.org/university.asp?id=33" TargetMode="External"/><Relationship Id="rId4" Type="http://schemas.openxmlformats.org/officeDocument/2006/relationships/image" Target="../media/image4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AD10E-A216-437D-B907-D1C344C1F4A1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CN" altLang="en-US"/>
        </a:p>
      </dgm:t>
    </dgm:pt>
    <dgm:pt modelId="{0EB367E6-EC24-4CD3-A788-D1A3E51A57DA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>
                  <a:lumMod val="50000"/>
                </a:schemeClr>
              </a:solidFill>
            </a:rPr>
            <a:t>汉莎</a:t>
          </a:r>
          <a:endParaRPr lang="zh-CN" alt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7BB69071-9063-4760-9A1E-EFB738F74459}" type="parTrans" cxnId="{FE9A18A8-E878-428C-BF03-8F6454F64D28}">
      <dgm:prSet/>
      <dgm:spPr/>
      <dgm:t>
        <a:bodyPr/>
        <a:lstStyle/>
        <a:p>
          <a:endParaRPr lang="zh-CN" altLang="en-US"/>
        </a:p>
      </dgm:t>
    </dgm:pt>
    <dgm:pt modelId="{98B4BF34-C0D7-4047-8771-83AC4248D713}" type="sibTrans" cxnId="{FE9A18A8-E878-428C-BF03-8F6454F64D28}">
      <dgm:prSet/>
      <dgm:spPr/>
      <dgm:t>
        <a:bodyPr/>
        <a:lstStyle/>
        <a:p>
          <a:endParaRPr lang="zh-CN" altLang="en-US"/>
        </a:p>
      </dgm:t>
    </dgm:pt>
    <dgm:pt modelId="{3EEF0CB4-CD99-447A-9A3A-09ED4EEE723E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便宜</a:t>
          </a:r>
          <a:endParaRPr lang="zh-CN" altLang="en-US" dirty="0">
            <a:solidFill>
              <a:schemeClr val="bg1">
                <a:lumMod val="50000"/>
              </a:schemeClr>
            </a:solidFill>
          </a:endParaRPr>
        </a:p>
      </dgm:t>
    </dgm:pt>
    <dgm:pt modelId="{90253855-FEBC-4F24-BB7D-AB8B3FB2D2F4}" type="parTrans" cxnId="{69A96F1A-65FE-4696-B93C-EAFAB9BBDCE6}">
      <dgm:prSet/>
      <dgm:spPr/>
      <dgm:t>
        <a:bodyPr/>
        <a:lstStyle/>
        <a:p>
          <a:endParaRPr lang="zh-CN" altLang="en-US"/>
        </a:p>
      </dgm:t>
    </dgm:pt>
    <dgm:pt modelId="{B6F4BB40-3BFF-44F2-BAC3-C1864207C154}" type="sibTrans" cxnId="{69A96F1A-65FE-4696-B93C-EAFAB9BBDCE6}">
      <dgm:prSet/>
      <dgm:spPr/>
      <dgm:t>
        <a:bodyPr/>
        <a:lstStyle/>
        <a:p>
          <a:endParaRPr lang="zh-CN" altLang="en-US"/>
        </a:p>
      </dgm:t>
    </dgm:pt>
    <dgm:pt modelId="{9300B643-F67F-45E7-9B56-E97C693C3BF2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态度</a:t>
          </a:r>
          <a:endParaRPr lang="zh-CN" altLang="en-US" dirty="0">
            <a:solidFill>
              <a:schemeClr val="bg1">
                <a:lumMod val="50000"/>
              </a:schemeClr>
            </a:solidFill>
          </a:endParaRPr>
        </a:p>
      </dgm:t>
    </dgm:pt>
    <dgm:pt modelId="{3F223658-80C0-48D1-BEB7-1DF34C40C755}" type="parTrans" cxnId="{67E0B3AB-E640-40CA-A0C8-6794CA6E8A80}">
      <dgm:prSet/>
      <dgm:spPr/>
      <dgm:t>
        <a:bodyPr/>
        <a:lstStyle/>
        <a:p>
          <a:endParaRPr lang="zh-CN" altLang="en-US"/>
        </a:p>
      </dgm:t>
    </dgm:pt>
    <dgm:pt modelId="{6840FA79-5111-4A7A-8A94-381DCAF244B5}" type="sibTrans" cxnId="{67E0B3AB-E640-40CA-A0C8-6794CA6E8A80}">
      <dgm:prSet/>
      <dgm:spPr/>
      <dgm:t>
        <a:bodyPr/>
        <a:lstStyle/>
        <a:p>
          <a:endParaRPr lang="zh-CN" altLang="en-US"/>
        </a:p>
      </dgm:t>
    </dgm:pt>
    <dgm:pt modelId="{BA4969A8-7B13-450F-AED2-F09345D61104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>
                  <a:lumMod val="50000"/>
                </a:schemeClr>
              </a:solidFill>
            </a:rPr>
            <a:t>维珍</a:t>
          </a:r>
          <a:endParaRPr lang="zh-CN" alt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69B8C7C4-557B-4EB1-B399-899029918914}" type="parTrans" cxnId="{F5A21E03-D890-4A76-A356-2C386A7D1F19}">
      <dgm:prSet/>
      <dgm:spPr/>
      <dgm:t>
        <a:bodyPr/>
        <a:lstStyle/>
        <a:p>
          <a:endParaRPr lang="zh-CN" altLang="en-US"/>
        </a:p>
      </dgm:t>
    </dgm:pt>
    <dgm:pt modelId="{AC1710D6-C773-4D3D-99FD-BCBAB62300B4}" type="sibTrans" cxnId="{F5A21E03-D890-4A76-A356-2C386A7D1F19}">
      <dgm:prSet/>
      <dgm:spPr/>
      <dgm:t>
        <a:bodyPr/>
        <a:lstStyle/>
        <a:p>
          <a:endParaRPr lang="zh-CN" altLang="en-US"/>
        </a:p>
      </dgm:t>
    </dgm:pt>
    <dgm:pt modelId="{17BDD1DC-6804-45D7-AA81-313B0CC7747E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贵</a:t>
          </a:r>
          <a:endParaRPr lang="zh-CN" altLang="en-US" dirty="0">
            <a:solidFill>
              <a:schemeClr val="bg1">
                <a:lumMod val="50000"/>
              </a:schemeClr>
            </a:solidFill>
          </a:endParaRPr>
        </a:p>
      </dgm:t>
    </dgm:pt>
    <dgm:pt modelId="{148984AF-75A6-4CF2-B090-A665C1D93735}" type="parTrans" cxnId="{78FEB21C-8B40-4CC4-A589-1B467D148F1C}">
      <dgm:prSet/>
      <dgm:spPr/>
      <dgm:t>
        <a:bodyPr/>
        <a:lstStyle/>
        <a:p>
          <a:endParaRPr lang="zh-CN" altLang="en-US"/>
        </a:p>
      </dgm:t>
    </dgm:pt>
    <dgm:pt modelId="{A356BEC5-07A5-4582-9DB3-2C21327AADB3}" type="sibTrans" cxnId="{78FEB21C-8B40-4CC4-A589-1B467D148F1C}">
      <dgm:prSet/>
      <dgm:spPr/>
      <dgm:t>
        <a:bodyPr/>
        <a:lstStyle/>
        <a:p>
          <a:endParaRPr lang="zh-CN" altLang="en-US"/>
        </a:p>
      </dgm:t>
    </dgm:pt>
    <dgm:pt modelId="{51A09238-4B8D-4D1F-B04F-4CA9D3403B3E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只飞上海</a:t>
          </a:r>
          <a:endParaRPr lang="zh-CN" altLang="en-US" dirty="0">
            <a:solidFill>
              <a:schemeClr val="bg1">
                <a:lumMod val="50000"/>
              </a:schemeClr>
            </a:solidFill>
          </a:endParaRPr>
        </a:p>
      </dgm:t>
    </dgm:pt>
    <dgm:pt modelId="{AA4A9E22-4B0B-4BD9-A1CD-86DFEE19080A}" type="parTrans" cxnId="{9799D8FB-F3C6-482D-BE20-79C271597583}">
      <dgm:prSet/>
      <dgm:spPr/>
      <dgm:t>
        <a:bodyPr/>
        <a:lstStyle/>
        <a:p>
          <a:endParaRPr lang="zh-CN" altLang="en-US"/>
        </a:p>
      </dgm:t>
    </dgm:pt>
    <dgm:pt modelId="{28A3E642-B996-433C-8BB6-73C87286F845}" type="sibTrans" cxnId="{9799D8FB-F3C6-482D-BE20-79C271597583}">
      <dgm:prSet/>
      <dgm:spPr/>
      <dgm:t>
        <a:bodyPr/>
        <a:lstStyle/>
        <a:p>
          <a:endParaRPr lang="zh-CN" altLang="en-US"/>
        </a:p>
      </dgm:t>
    </dgm:pt>
    <dgm:pt modelId="{1108F415-60A8-4FB5-BF9D-BF95138CB2D1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bg1">
                  <a:lumMod val="50000"/>
                </a:schemeClr>
              </a:solidFill>
            </a:rPr>
            <a:t>国航</a:t>
          </a:r>
          <a:endParaRPr lang="zh-CN" alt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0B03F6AB-841E-49A1-B1E9-7DFE9DC3F758}" type="parTrans" cxnId="{33757BCD-6477-4D39-92DB-DD402169D479}">
      <dgm:prSet/>
      <dgm:spPr/>
      <dgm:t>
        <a:bodyPr/>
        <a:lstStyle/>
        <a:p>
          <a:endParaRPr lang="zh-CN" altLang="en-US"/>
        </a:p>
      </dgm:t>
    </dgm:pt>
    <dgm:pt modelId="{0EBF6DD6-5F02-49AE-ACEF-F917497E38A4}" type="sibTrans" cxnId="{33757BCD-6477-4D39-92DB-DD402169D479}">
      <dgm:prSet/>
      <dgm:spPr/>
      <dgm:t>
        <a:bodyPr/>
        <a:lstStyle/>
        <a:p>
          <a:endParaRPr lang="zh-CN" altLang="en-US"/>
        </a:p>
      </dgm:t>
    </dgm:pt>
    <dgm:pt modelId="{3416498D-903A-4E55-A472-CD5EB764BA55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便宜</a:t>
          </a:r>
          <a:endParaRPr lang="zh-CN" altLang="en-US" dirty="0">
            <a:solidFill>
              <a:schemeClr val="bg1">
                <a:lumMod val="50000"/>
              </a:schemeClr>
            </a:solidFill>
          </a:endParaRPr>
        </a:p>
      </dgm:t>
    </dgm:pt>
    <dgm:pt modelId="{9C7762C7-C3F0-4308-9F2C-5752B42FEBDB}" type="parTrans" cxnId="{D02C98BF-21D9-48D5-B20B-037BB557DA7D}">
      <dgm:prSet/>
      <dgm:spPr/>
      <dgm:t>
        <a:bodyPr/>
        <a:lstStyle/>
        <a:p>
          <a:endParaRPr lang="zh-CN" altLang="en-US"/>
        </a:p>
      </dgm:t>
    </dgm:pt>
    <dgm:pt modelId="{C32A232C-4E4C-4A3F-A25B-DAF8D6BAB32C}" type="sibTrans" cxnId="{D02C98BF-21D9-48D5-B20B-037BB557DA7D}">
      <dgm:prSet/>
      <dgm:spPr/>
      <dgm:t>
        <a:bodyPr/>
        <a:lstStyle/>
        <a:p>
          <a:endParaRPr lang="zh-CN" altLang="en-US"/>
        </a:p>
      </dgm:t>
    </dgm:pt>
    <dgm:pt modelId="{184764C5-F88D-4105-8A78-37EEDD214AAE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1">
                  <a:lumMod val="50000"/>
                </a:schemeClr>
              </a:solidFill>
            </a:rPr>
            <a:t>空婶</a:t>
          </a:r>
          <a:endParaRPr lang="zh-CN" altLang="en-US" dirty="0">
            <a:solidFill>
              <a:schemeClr val="bg1">
                <a:lumMod val="50000"/>
              </a:schemeClr>
            </a:solidFill>
          </a:endParaRPr>
        </a:p>
      </dgm:t>
    </dgm:pt>
    <dgm:pt modelId="{B60BA90C-95C7-417C-9E76-F9E0FE730280}" type="parTrans" cxnId="{39E78D28-B548-435D-994B-46064B33C431}">
      <dgm:prSet/>
      <dgm:spPr/>
      <dgm:t>
        <a:bodyPr/>
        <a:lstStyle/>
        <a:p>
          <a:endParaRPr lang="zh-CN" altLang="en-US"/>
        </a:p>
      </dgm:t>
    </dgm:pt>
    <dgm:pt modelId="{E81068BA-C0CE-4DB7-BBA6-AD811E8769DD}" type="sibTrans" cxnId="{39E78D28-B548-435D-994B-46064B33C431}">
      <dgm:prSet/>
      <dgm:spPr/>
      <dgm:t>
        <a:bodyPr/>
        <a:lstStyle/>
        <a:p>
          <a:endParaRPr lang="zh-CN" altLang="en-US"/>
        </a:p>
      </dgm:t>
    </dgm:pt>
    <dgm:pt modelId="{CC709F33-B6CE-4087-AD23-344EF86F3013}" type="pres">
      <dgm:prSet presAssocID="{7A8AD10E-A216-437D-B907-D1C344C1F4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A6BF1D2-80CF-4605-B568-744595ED7A15}" type="pres">
      <dgm:prSet presAssocID="{0EB367E6-EC24-4CD3-A788-D1A3E51A57DA}" presName="linNode" presStyleCnt="0"/>
      <dgm:spPr/>
    </dgm:pt>
    <dgm:pt modelId="{AE809F7D-59E2-4C92-B1EE-D9D6619EE344}" type="pres">
      <dgm:prSet presAssocID="{0EB367E6-EC24-4CD3-A788-D1A3E51A57D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F555C4-97FB-46C0-9765-EB9AE83AAFCC}" type="pres">
      <dgm:prSet presAssocID="{0EB367E6-EC24-4CD3-A788-D1A3E51A57D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01D97A-81BC-49F7-88D3-7F607DEE0538}" type="pres">
      <dgm:prSet presAssocID="{98B4BF34-C0D7-4047-8771-83AC4248D713}" presName="sp" presStyleCnt="0"/>
      <dgm:spPr/>
    </dgm:pt>
    <dgm:pt modelId="{13103ACB-D40D-4AE6-A665-03D75436FF3A}" type="pres">
      <dgm:prSet presAssocID="{BA4969A8-7B13-450F-AED2-F09345D61104}" presName="linNode" presStyleCnt="0"/>
      <dgm:spPr/>
    </dgm:pt>
    <dgm:pt modelId="{1C9ABBBB-1E7C-4D74-8159-BC52A2CAB7D8}" type="pres">
      <dgm:prSet presAssocID="{BA4969A8-7B13-450F-AED2-F09345D6110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4C54A7-F5DE-45C8-98C4-71CB6731AF40}" type="pres">
      <dgm:prSet presAssocID="{BA4969A8-7B13-450F-AED2-F09345D61104}" presName="descendantText" presStyleLbl="alignAccFollowNode1" presStyleIdx="1" presStyleCnt="3" custLinFactNeighborX="-2424" custLinFactNeighborY="12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180BF5-1AA1-4698-BE8E-CA16A8FE08B1}" type="pres">
      <dgm:prSet presAssocID="{AC1710D6-C773-4D3D-99FD-BCBAB62300B4}" presName="sp" presStyleCnt="0"/>
      <dgm:spPr/>
    </dgm:pt>
    <dgm:pt modelId="{81EBB1FC-D2B7-49FA-B871-E68642EA3379}" type="pres">
      <dgm:prSet presAssocID="{1108F415-60A8-4FB5-BF9D-BF95138CB2D1}" presName="linNode" presStyleCnt="0"/>
      <dgm:spPr/>
    </dgm:pt>
    <dgm:pt modelId="{0C9717C7-CC01-42C2-B7AD-FD08B3431358}" type="pres">
      <dgm:prSet presAssocID="{1108F415-60A8-4FB5-BF9D-BF95138CB2D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A88D6F-82EF-40BC-BECC-86D10FBF7C05}" type="pres">
      <dgm:prSet presAssocID="{1108F415-60A8-4FB5-BF9D-BF95138CB2D1}" presName="descendantText" presStyleLbl="alignAccFollowNode1" presStyleIdx="2" presStyleCnt="3" custLinFactNeighborX="-2424" custLinFactNeighborY="25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F00395F-755C-4E14-ABA4-DA19E64DA696}" type="presOf" srcId="{1108F415-60A8-4FB5-BF9D-BF95138CB2D1}" destId="{0C9717C7-CC01-42C2-B7AD-FD08B3431358}" srcOrd="0" destOrd="0" presId="urn:microsoft.com/office/officeart/2005/8/layout/vList5"/>
    <dgm:cxn modelId="{39E78D28-B548-435D-994B-46064B33C431}" srcId="{1108F415-60A8-4FB5-BF9D-BF95138CB2D1}" destId="{184764C5-F88D-4105-8A78-37EEDD214AAE}" srcOrd="1" destOrd="0" parTransId="{B60BA90C-95C7-417C-9E76-F9E0FE730280}" sibTransId="{E81068BA-C0CE-4DB7-BBA6-AD811E8769DD}"/>
    <dgm:cxn modelId="{A853D7BD-FAC5-438C-9D2F-3E3A998C6858}" type="presOf" srcId="{3416498D-903A-4E55-A472-CD5EB764BA55}" destId="{49A88D6F-82EF-40BC-BECC-86D10FBF7C05}" srcOrd="0" destOrd="0" presId="urn:microsoft.com/office/officeart/2005/8/layout/vList5"/>
    <dgm:cxn modelId="{F5A21E03-D890-4A76-A356-2C386A7D1F19}" srcId="{7A8AD10E-A216-437D-B907-D1C344C1F4A1}" destId="{BA4969A8-7B13-450F-AED2-F09345D61104}" srcOrd="1" destOrd="0" parTransId="{69B8C7C4-557B-4EB1-B399-899029918914}" sibTransId="{AC1710D6-C773-4D3D-99FD-BCBAB62300B4}"/>
    <dgm:cxn modelId="{9DCA1489-7F2B-4FA2-A702-D72686E70153}" type="presOf" srcId="{17BDD1DC-6804-45D7-AA81-313B0CC7747E}" destId="{D84C54A7-F5DE-45C8-98C4-71CB6731AF40}" srcOrd="0" destOrd="0" presId="urn:microsoft.com/office/officeart/2005/8/layout/vList5"/>
    <dgm:cxn modelId="{D02C98BF-21D9-48D5-B20B-037BB557DA7D}" srcId="{1108F415-60A8-4FB5-BF9D-BF95138CB2D1}" destId="{3416498D-903A-4E55-A472-CD5EB764BA55}" srcOrd="0" destOrd="0" parTransId="{9C7762C7-C3F0-4308-9F2C-5752B42FEBDB}" sibTransId="{C32A232C-4E4C-4A3F-A25B-DAF8D6BAB32C}"/>
    <dgm:cxn modelId="{33757BCD-6477-4D39-92DB-DD402169D479}" srcId="{7A8AD10E-A216-437D-B907-D1C344C1F4A1}" destId="{1108F415-60A8-4FB5-BF9D-BF95138CB2D1}" srcOrd="2" destOrd="0" parTransId="{0B03F6AB-841E-49A1-B1E9-7DFE9DC3F758}" sibTransId="{0EBF6DD6-5F02-49AE-ACEF-F917497E38A4}"/>
    <dgm:cxn modelId="{67E0B3AB-E640-40CA-A0C8-6794CA6E8A80}" srcId="{0EB367E6-EC24-4CD3-A788-D1A3E51A57DA}" destId="{9300B643-F67F-45E7-9B56-E97C693C3BF2}" srcOrd="1" destOrd="0" parTransId="{3F223658-80C0-48D1-BEB7-1DF34C40C755}" sibTransId="{6840FA79-5111-4A7A-8A94-381DCAF244B5}"/>
    <dgm:cxn modelId="{AAD2BF35-7A0F-457F-B6A8-2B0F0BE44ACF}" type="presOf" srcId="{51A09238-4B8D-4D1F-B04F-4CA9D3403B3E}" destId="{D84C54A7-F5DE-45C8-98C4-71CB6731AF40}" srcOrd="0" destOrd="1" presId="urn:microsoft.com/office/officeart/2005/8/layout/vList5"/>
    <dgm:cxn modelId="{78FEB21C-8B40-4CC4-A589-1B467D148F1C}" srcId="{BA4969A8-7B13-450F-AED2-F09345D61104}" destId="{17BDD1DC-6804-45D7-AA81-313B0CC7747E}" srcOrd="0" destOrd="0" parTransId="{148984AF-75A6-4CF2-B090-A665C1D93735}" sibTransId="{A356BEC5-07A5-4582-9DB3-2C21327AADB3}"/>
    <dgm:cxn modelId="{FADD515E-E8B3-40D2-A4D9-88E19A3DB133}" type="presOf" srcId="{184764C5-F88D-4105-8A78-37EEDD214AAE}" destId="{49A88D6F-82EF-40BC-BECC-86D10FBF7C05}" srcOrd="0" destOrd="1" presId="urn:microsoft.com/office/officeart/2005/8/layout/vList5"/>
    <dgm:cxn modelId="{FFFD3B6F-3926-42AD-8423-DD60646427BA}" type="presOf" srcId="{BA4969A8-7B13-450F-AED2-F09345D61104}" destId="{1C9ABBBB-1E7C-4D74-8159-BC52A2CAB7D8}" srcOrd="0" destOrd="0" presId="urn:microsoft.com/office/officeart/2005/8/layout/vList5"/>
    <dgm:cxn modelId="{FE9A18A8-E878-428C-BF03-8F6454F64D28}" srcId="{7A8AD10E-A216-437D-B907-D1C344C1F4A1}" destId="{0EB367E6-EC24-4CD3-A788-D1A3E51A57DA}" srcOrd="0" destOrd="0" parTransId="{7BB69071-9063-4760-9A1E-EFB738F74459}" sibTransId="{98B4BF34-C0D7-4047-8771-83AC4248D713}"/>
    <dgm:cxn modelId="{D4BC5BD7-AC45-4156-A147-7D77C73AC681}" type="presOf" srcId="{9300B643-F67F-45E7-9B56-E97C693C3BF2}" destId="{FBF555C4-97FB-46C0-9765-EB9AE83AAFCC}" srcOrd="0" destOrd="1" presId="urn:microsoft.com/office/officeart/2005/8/layout/vList5"/>
    <dgm:cxn modelId="{69A96F1A-65FE-4696-B93C-EAFAB9BBDCE6}" srcId="{0EB367E6-EC24-4CD3-A788-D1A3E51A57DA}" destId="{3EEF0CB4-CD99-447A-9A3A-09ED4EEE723E}" srcOrd="0" destOrd="0" parTransId="{90253855-FEBC-4F24-BB7D-AB8B3FB2D2F4}" sibTransId="{B6F4BB40-3BFF-44F2-BAC3-C1864207C154}"/>
    <dgm:cxn modelId="{F70CDF74-59C4-44A7-B525-447528154CB2}" type="presOf" srcId="{7A8AD10E-A216-437D-B907-D1C344C1F4A1}" destId="{CC709F33-B6CE-4087-AD23-344EF86F3013}" srcOrd="0" destOrd="0" presId="urn:microsoft.com/office/officeart/2005/8/layout/vList5"/>
    <dgm:cxn modelId="{9799D8FB-F3C6-482D-BE20-79C271597583}" srcId="{BA4969A8-7B13-450F-AED2-F09345D61104}" destId="{51A09238-4B8D-4D1F-B04F-4CA9D3403B3E}" srcOrd="1" destOrd="0" parTransId="{AA4A9E22-4B0B-4BD9-A1CD-86DFEE19080A}" sibTransId="{28A3E642-B996-433C-8BB6-73C87286F845}"/>
    <dgm:cxn modelId="{3E0C4661-7DAD-42AF-A8B0-FB69C46920A3}" type="presOf" srcId="{3EEF0CB4-CD99-447A-9A3A-09ED4EEE723E}" destId="{FBF555C4-97FB-46C0-9765-EB9AE83AAFCC}" srcOrd="0" destOrd="0" presId="urn:microsoft.com/office/officeart/2005/8/layout/vList5"/>
    <dgm:cxn modelId="{9C103676-EA60-400E-A304-5307CF0B0693}" type="presOf" srcId="{0EB367E6-EC24-4CD3-A788-D1A3E51A57DA}" destId="{AE809F7D-59E2-4C92-B1EE-D9D6619EE344}" srcOrd="0" destOrd="0" presId="urn:microsoft.com/office/officeart/2005/8/layout/vList5"/>
    <dgm:cxn modelId="{2765BD91-87E5-4AF1-9ED3-8DAAE2884FD7}" type="presParOf" srcId="{CC709F33-B6CE-4087-AD23-344EF86F3013}" destId="{4A6BF1D2-80CF-4605-B568-744595ED7A15}" srcOrd="0" destOrd="0" presId="urn:microsoft.com/office/officeart/2005/8/layout/vList5"/>
    <dgm:cxn modelId="{E21D36BA-D62D-461A-9567-C1183726931F}" type="presParOf" srcId="{4A6BF1D2-80CF-4605-B568-744595ED7A15}" destId="{AE809F7D-59E2-4C92-B1EE-D9D6619EE344}" srcOrd="0" destOrd="0" presId="urn:microsoft.com/office/officeart/2005/8/layout/vList5"/>
    <dgm:cxn modelId="{372F31BB-DFED-4B6A-ABFC-31A3E76ADDF0}" type="presParOf" srcId="{4A6BF1D2-80CF-4605-B568-744595ED7A15}" destId="{FBF555C4-97FB-46C0-9765-EB9AE83AAFCC}" srcOrd="1" destOrd="0" presId="urn:microsoft.com/office/officeart/2005/8/layout/vList5"/>
    <dgm:cxn modelId="{9D0E839E-A458-4AF2-B471-22C0B8620A1C}" type="presParOf" srcId="{CC709F33-B6CE-4087-AD23-344EF86F3013}" destId="{C201D97A-81BC-49F7-88D3-7F607DEE0538}" srcOrd="1" destOrd="0" presId="urn:microsoft.com/office/officeart/2005/8/layout/vList5"/>
    <dgm:cxn modelId="{C8E02F28-6FA8-4C35-849F-14AFF1EF6F53}" type="presParOf" srcId="{CC709F33-B6CE-4087-AD23-344EF86F3013}" destId="{13103ACB-D40D-4AE6-A665-03D75436FF3A}" srcOrd="2" destOrd="0" presId="urn:microsoft.com/office/officeart/2005/8/layout/vList5"/>
    <dgm:cxn modelId="{7E86A816-E60C-4CEF-BDD5-8B12CBEC93A8}" type="presParOf" srcId="{13103ACB-D40D-4AE6-A665-03D75436FF3A}" destId="{1C9ABBBB-1E7C-4D74-8159-BC52A2CAB7D8}" srcOrd="0" destOrd="0" presId="urn:microsoft.com/office/officeart/2005/8/layout/vList5"/>
    <dgm:cxn modelId="{BFB44192-8D79-41B2-9003-982738874252}" type="presParOf" srcId="{13103ACB-D40D-4AE6-A665-03D75436FF3A}" destId="{D84C54A7-F5DE-45C8-98C4-71CB6731AF40}" srcOrd="1" destOrd="0" presId="urn:microsoft.com/office/officeart/2005/8/layout/vList5"/>
    <dgm:cxn modelId="{CA8E33FD-2FA5-473A-B29C-9479FDD0B0E3}" type="presParOf" srcId="{CC709F33-B6CE-4087-AD23-344EF86F3013}" destId="{F4180BF5-1AA1-4698-BE8E-CA16A8FE08B1}" srcOrd="3" destOrd="0" presId="urn:microsoft.com/office/officeart/2005/8/layout/vList5"/>
    <dgm:cxn modelId="{C4B41243-D9D5-4DD3-AB98-ACEEDB2A2DFC}" type="presParOf" srcId="{CC709F33-B6CE-4087-AD23-344EF86F3013}" destId="{81EBB1FC-D2B7-49FA-B871-E68642EA3379}" srcOrd="4" destOrd="0" presId="urn:microsoft.com/office/officeart/2005/8/layout/vList5"/>
    <dgm:cxn modelId="{03EBB2A1-FAC1-4870-AA56-27755795B3FB}" type="presParOf" srcId="{81EBB1FC-D2B7-49FA-B871-E68642EA3379}" destId="{0C9717C7-CC01-42C2-B7AD-FD08B3431358}" srcOrd="0" destOrd="0" presId="urn:microsoft.com/office/officeart/2005/8/layout/vList5"/>
    <dgm:cxn modelId="{888E37F4-39DE-49A2-BAB2-09C20719842A}" type="presParOf" srcId="{81EBB1FC-D2B7-49FA-B871-E68642EA3379}" destId="{49A88D6F-82EF-40BC-BECC-86D10FBF7C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7D3A4-8A04-4AE8-80DE-60D977B41688}" type="doc">
      <dgm:prSet loTypeId="urn:microsoft.com/office/officeart/2005/8/layout/vList3#1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EC539B7D-0249-445F-87B8-4B39B6EE3DF1}">
      <dgm:prSet phldrT="[文本]"/>
      <dgm:spPr/>
      <dgm:t>
        <a:bodyPr/>
        <a:lstStyle/>
        <a:p>
          <a:pPr algn="r"/>
          <a:r>
            <a:rPr lang="zh-CN" altLang="en-US" dirty="0" smtClean="0"/>
            <a:t>      英航</a:t>
          </a:r>
          <a:endParaRPr lang="zh-CN" altLang="en-US" dirty="0"/>
        </a:p>
      </dgm:t>
    </dgm:pt>
    <dgm:pt modelId="{933F5300-5C15-436D-8D10-EC9B1A51B816}" type="parTrans" cxnId="{3275FA42-0424-4BCE-A961-A850722B4A04}">
      <dgm:prSet/>
      <dgm:spPr/>
      <dgm:t>
        <a:bodyPr/>
        <a:lstStyle/>
        <a:p>
          <a:endParaRPr lang="zh-CN" altLang="en-US"/>
        </a:p>
      </dgm:t>
    </dgm:pt>
    <dgm:pt modelId="{1DE0B4D1-2F48-4938-9822-96777F0B35E7}" type="sibTrans" cxnId="{3275FA42-0424-4BCE-A961-A850722B4A04}">
      <dgm:prSet/>
      <dgm:spPr/>
      <dgm:t>
        <a:bodyPr/>
        <a:lstStyle/>
        <a:p>
          <a:endParaRPr lang="zh-CN" altLang="en-US"/>
        </a:p>
      </dgm:t>
    </dgm:pt>
    <dgm:pt modelId="{13680D85-525D-4C66-BA85-B0E62D58CBE5}">
      <dgm:prSet phldrT="[文本]"/>
      <dgm:spPr/>
      <dgm:t>
        <a:bodyPr/>
        <a:lstStyle/>
        <a:p>
          <a:pPr algn="r"/>
          <a:r>
            <a:rPr lang="zh-CN" altLang="en-US" dirty="0" smtClean="0"/>
            <a:t>贵</a:t>
          </a:r>
          <a:endParaRPr lang="zh-CN" altLang="en-US" dirty="0"/>
        </a:p>
      </dgm:t>
    </dgm:pt>
    <dgm:pt modelId="{B77224A0-6745-445F-A983-4691940FF032}" type="parTrans" cxnId="{D354D0C8-9125-42AA-A8FC-4F9A3581FFCE}">
      <dgm:prSet/>
      <dgm:spPr/>
      <dgm:t>
        <a:bodyPr/>
        <a:lstStyle/>
        <a:p>
          <a:endParaRPr lang="zh-CN" altLang="en-US"/>
        </a:p>
      </dgm:t>
    </dgm:pt>
    <dgm:pt modelId="{4930AC19-8D53-4DAA-8992-F098D2D4A38B}" type="sibTrans" cxnId="{D354D0C8-9125-42AA-A8FC-4F9A3581FFCE}">
      <dgm:prSet/>
      <dgm:spPr/>
      <dgm:t>
        <a:bodyPr/>
        <a:lstStyle/>
        <a:p>
          <a:endParaRPr lang="zh-CN" altLang="en-US"/>
        </a:p>
      </dgm:t>
    </dgm:pt>
    <dgm:pt modelId="{2DD5FFF6-D48F-4C85-8884-CA9AFF507BC3}">
      <dgm:prSet phldrT="[文本]"/>
      <dgm:spPr/>
      <dgm:t>
        <a:bodyPr/>
        <a:lstStyle/>
        <a:p>
          <a:pPr algn="r"/>
          <a:r>
            <a:rPr lang="zh-CN" altLang="en-US" dirty="0" smtClean="0"/>
            <a:t>飞机好</a:t>
          </a:r>
          <a:endParaRPr lang="zh-CN" altLang="en-US" dirty="0"/>
        </a:p>
      </dgm:t>
    </dgm:pt>
    <dgm:pt modelId="{C58F7F26-70E7-4DEF-BF7F-295405C4D290}" type="parTrans" cxnId="{06648167-AB3A-411E-9BA9-44B4A9830E25}">
      <dgm:prSet/>
      <dgm:spPr/>
      <dgm:t>
        <a:bodyPr/>
        <a:lstStyle/>
        <a:p>
          <a:endParaRPr lang="zh-CN" altLang="en-US"/>
        </a:p>
      </dgm:t>
    </dgm:pt>
    <dgm:pt modelId="{0304877A-FE6C-4EA9-A306-DA384813A226}" type="sibTrans" cxnId="{06648167-AB3A-411E-9BA9-44B4A9830E25}">
      <dgm:prSet/>
      <dgm:spPr/>
      <dgm:t>
        <a:bodyPr/>
        <a:lstStyle/>
        <a:p>
          <a:endParaRPr lang="zh-CN" altLang="en-US"/>
        </a:p>
      </dgm:t>
    </dgm:pt>
    <dgm:pt modelId="{3E5A347A-436E-4FA0-9733-2E26E4A0F115}">
      <dgm:prSet phldrT="[文本]"/>
      <dgm:spPr/>
      <dgm:t>
        <a:bodyPr/>
        <a:lstStyle/>
        <a:p>
          <a:r>
            <a:rPr lang="zh-CN" altLang="en-US" dirty="0" smtClean="0"/>
            <a:t>阿航</a:t>
          </a:r>
          <a:endParaRPr lang="zh-CN" altLang="en-US" dirty="0"/>
        </a:p>
      </dgm:t>
    </dgm:pt>
    <dgm:pt modelId="{00843DDE-8124-4E29-BD65-C4814CFCCA97}" type="parTrans" cxnId="{81B9FAD3-46A0-47D7-A896-084BFC016BCA}">
      <dgm:prSet/>
      <dgm:spPr/>
      <dgm:t>
        <a:bodyPr/>
        <a:lstStyle/>
        <a:p>
          <a:endParaRPr lang="zh-CN" altLang="en-US"/>
        </a:p>
      </dgm:t>
    </dgm:pt>
    <dgm:pt modelId="{E9D17480-5403-4F1A-9841-DAAA7DC3DBB0}" type="sibTrans" cxnId="{81B9FAD3-46A0-47D7-A896-084BFC016BCA}">
      <dgm:prSet/>
      <dgm:spPr/>
      <dgm:t>
        <a:bodyPr/>
        <a:lstStyle/>
        <a:p>
          <a:endParaRPr lang="zh-CN" altLang="en-US"/>
        </a:p>
      </dgm:t>
    </dgm:pt>
    <dgm:pt modelId="{F6EB7F72-68C0-4C33-9891-4064817FAC53}">
      <dgm:prSet phldrT="[文本]"/>
      <dgm:spPr/>
      <dgm:t>
        <a:bodyPr/>
        <a:lstStyle/>
        <a:p>
          <a:r>
            <a:rPr lang="zh-CN" altLang="en-US" smtClean="0"/>
            <a:t>吃的好，购物</a:t>
          </a:r>
          <a:endParaRPr lang="zh-CN" altLang="en-US" dirty="0"/>
        </a:p>
      </dgm:t>
    </dgm:pt>
    <dgm:pt modelId="{D4374D85-AF09-418F-B5FB-0A54E50DDFCA}" type="parTrans" cxnId="{F5E8AC80-F1AE-4D19-A215-D079359A091A}">
      <dgm:prSet/>
      <dgm:spPr/>
      <dgm:t>
        <a:bodyPr/>
        <a:lstStyle/>
        <a:p>
          <a:endParaRPr lang="zh-CN" altLang="en-US"/>
        </a:p>
      </dgm:t>
    </dgm:pt>
    <dgm:pt modelId="{19774959-4B11-4BA2-BD63-4E3D90FDEB41}" type="sibTrans" cxnId="{F5E8AC80-F1AE-4D19-A215-D079359A091A}">
      <dgm:prSet/>
      <dgm:spPr/>
      <dgm:t>
        <a:bodyPr/>
        <a:lstStyle/>
        <a:p>
          <a:endParaRPr lang="zh-CN" altLang="en-US"/>
        </a:p>
      </dgm:t>
    </dgm:pt>
    <dgm:pt modelId="{2F2FF831-DCB3-4F37-98AE-51795045990A}">
      <dgm:prSet phldrT="[文本]"/>
      <dgm:spPr/>
      <dgm:t>
        <a:bodyPr/>
        <a:lstStyle/>
        <a:p>
          <a:r>
            <a:rPr lang="zh-CN" altLang="en-US" smtClean="0"/>
            <a:t>转飞</a:t>
          </a:r>
          <a:endParaRPr lang="zh-CN" altLang="en-US" dirty="0"/>
        </a:p>
      </dgm:t>
    </dgm:pt>
    <dgm:pt modelId="{FF04EDA8-416D-4C1F-AB24-D79ECA41F22D}" type="parTrans" cxnId="{FDEB12E1-C22E-46D6-BA11-0468D49AA93F}">
      <dgm:prSet/>
      <dgm:spPr/>
      <dgm:t>
        <a:bodyPr/>
        <a:lstStyle/>
        <a:p>
          <a:endParaRPr lang="zh-CN" altLang="en-US"/>
        </a:p>
      </dgm:t>
    </dgm:pt>
    <dgm:pt modelId="{BBE24F90-D2D9-489D-BC8E-B27C66222445}" type="sibTrans" cxnId="{FDEB12E1-C22E-46D6-BA11-0468D49AA93F}">
      <dgm:prSet/>
      <dgm:spPr/>
      <dgm:t>
        <a:bodyPr/>
        <a:lstStyle/>
        <a:p>
          <a:endParaRPr lang="zh-CN" altLang="en-US"/>
        </a:p>
      </dgm:t>
    </dgm:pt>
    <dgm:pt modelId="{B4AADC36-69FE-4CE7-9B58-B942039FE332}">
      <dgm:prSet phldrT="[文本]"/>
      <dgm:spPr/>
      <dgm:t>
        <a:bodyPr/>
        <a:lstStyle/>
        <a:p>
          <a:r>
            <a:rPr lang="zh-CN" altLang="en-US" dirty="0" smtClean="0"/>
            <a:t>北欧</a:t>
          </a:r>
          <a:endParaRPr lang="zh-CN" altLang="en-US" dirty="0"/>
        </a:p>
      </dgm:t>
    </dgm:pt>
    <dgm:pt modelId="{1CC74BE8-1710-4BEB-9AD8-719EDC8F0CCB}" type="parTrans" cxnId="{B7D38B31-011C-4E15-BE22-93DFFB995559}">
      <dgm:prSet/>
      <dgm:spPr/>
      <dgm:t>
        <a:bodyPr/>
        <a:lstStyle/>
        <a:p>
          <a:endParaRPr lang="zh-CN" altLang="en-US"/>
        </a:p>
      </dgm:t>
    </dgm:pt>
    <dgm:pt modelId="{A9768109-9DD7-4962-BAFE-35A478A99BBC}" type="sibTrans" cxnId="{B7D38B31-011C-4E15-BE22-93DFFB995559}">
      <dgm:prSet/>
      <dgm:spPr/>
      <dgm:t>
        <a:bodyPr/>
        <a:lstStyle/>
        <a:p>
          <a:endParaRPr lang="zh-CN" altLang="en-US"/>
        </a:p>
      </dgm:t>
    </dgm:pt>
    <dgm:pt modelId="{A2630557-7D95-47B7-B1D3-433C4F2E5464}">
      <dgm:prSet phldrT="[文本]"/>
      <dgm:spPr/>
      <dgm:t>
        <a:bodyPr/>
        <a:lstStyle/>
        <a:p>
          <a:r>
            <a:rPr lang="zh-CN" altLang="en-US" dirty="0" smtClean="0"/>
            <a:t>转飞</a:t>
          </a:r>
          <a:endParaRPr lang="zh-CN" altLang="en-US" dirty="0"/>
        </a:p>
      </dgm:t>
    </dgm:pt>
    <dgm:pt modelId="{786C1A7D-8E39-4A01-9EF1-E6AD64D57BF6}" type="parTrans" cxnId="{0CE47A27-734F-41CC-B27F-25BBEC34E9F3}">
      <dgm:prSet/>
      <dgm:spPr/>
      <dgm:t>
        <a:bodyPr/>
        <a:lstStyle/>
        <a:p>
          <a:endParaRPr lang="zh-CN" altLang="en-US"/>
        </a:p>
      </dgm:t>
    </dgm:pt>
    <dgm:pt modelId="{26552EE2-0A19-4A0B-81CE-0CE174970836}" type="sibTrans" cxnId="{0CE47A27-734F-41CC-B27F-25BBEC34E9F3}">
      <dgm:prSet/>
      <dgm:spPr/>
      <dgm:t>
        <a:bodyPr/>
        <a:lstStyle/>
        <a:p>
          <a:endParaRPr lang="zh-CN" altLang="en-US"/>
        </a:p>
      </dgm:t>
    </dgm:pt>
    <dgm:pt modelId="{7512C193-58E0-44B1-A0A0-CBFCE48CA01C}">
      <dgm:prSet phldrT="[文本]"/>
      <dgm:spPr/>
      <dgm:t>
        <a:bodyPr/>
        <a:lstStyle/>
        <a:p>
          <a:r>
            <a:rPr lang="zh-CN" altLang="en-US" dirty="0" smtClean="0"/>
            <a:t>飞机小</a:t>
          </a:r>
          <a:endParaRPr lang="zh-CN" altLang="en-US" dirty="0"/>
        </a:p>
      </dgm:t>
    </dgm:pt>
    <dgm:pt modelId="{F48D57D2-BAAF-4366-BAF0-420D4C91D6DF}" type="parTrans" cxnId="{25D698C8-C7CC-4843-BFFC-26D8910F73B4}">
      <dgm:prSet/>
      <dgm:spPr/>
      <dgm:t>
        <a:bodyPr/>
        <a:lstStyle/>
        <a:p>
          <a:endParaRPr lang="zh-CN" altLang="en-US"/>
        </a:p>
      </dgm:t>
    </dgm:pt>
    <dgm:pt modelId="{720FC4A8-998B-4086-A69F-175DF5C634FB}" type="sibTrans" cxnId="{25D698C8-C7CC-4843-BFFC-26D8910F73B4}">
      <dgm:prSet/>
      <dgm:spPr/>
      <dgm:t>
        <a:bodyPr/>
        <a:lstStyle/>
        <a:p>
          <a:endParaRPr lang="zh-CN" altLang="en-US"/>
        </a:p>
      </dgm:t>
    </dgm:pt>
    <dgm:pt modelId="{841B8D47-BEF2-4FF7-83F5-1C71E2916523}" type="pres">
      <dgm:prSet presAssocID="{C7E7D3A4-8A04-4AE8-80DE-60D977B4168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0E96419-EB84-4082-9230-73DFFB37FACC}" type="pres">
      <dgm:prSet presAssocID="{EC539B7D-0249-445F-87B8-4B39B6EE3DF1}" presName="composite" presStyleCnt="0"/>
      <dgm:spPr/>
    </dgm:pt>
    <dgm:pt modelId="{721CACEE-1516-42DE-8931-B7A4CA9B54D3}" type="pres">
      <dgm:prSet presAssocID="{EC539B7D-0249-445F-87B8-4B39B6EE3DF1}" presName="imgShp" presStyleLbl="fgImgPlace1" presStyleIdx="0" presStyleCnt="3" custScaleX="235561" custLinFactNeighborX="-22883" custLinFactNeighborY="-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3C285B-896B-4912-B0B2-60304757B677}" type="pres">
      <dgm:prSet presAssocID="{EC539B7D-0249-445F-87B8-4B39B6EE3DF1}" presName="txShp" presStyleLbl="node1" presStyleIdx="0" presStyleCnt="3" custScaleX="6452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167308-F926-4498-A2C3-4084C36BDCF8}" type="pres">
      <dgm:prSet presAssocID="{1DE0B4D1-2F48-4938-9822-96777F0B35E7}" presName="spacing" presStyleCnt="0"/>
      <dgm:spPr/>
    </dgm:pt>
    <dgm:pt modelId="{10517BE9-89DC-46E0-967B-57D9B1E1F919}" type="pres">
      <dgm:prSet presAssocID="{3E5A347A-436E-4FA0-9733-2E26E4A0F115}" presName="composite" presStyleCnt="0"/>
      <dgm:spPr/>
    </dgm:pt>
    <dgm:pt modelId="{89172633-53C9-433D-8668-D51A33AB023C}" type="pres">
      <dgm:prSet presAssocID="{3E5A347A-436E-4FA0-9733-2E26E4A0F115}" presName="imgShp" presStyleLbl="fgImgPlace1" presStyleIdx="1" presStyleCnt="3" custScaleX="13899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668D613-36B0-4157-B929-D423F17E5D65}" type="pres">
      <dgm:prSet presAssocID="{3E5A347A-436E-4FA0-9733-2E26E4A0F11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254156-2C58-4154-8F3F-1D67B3367988}" type="pres">
      <dgm:prSet presAssocID="{E9D17480-5403-4F1A-9841-DAAA7DC3DBB0}" presName="spacing" presStyleCnt="0"/>
      <dgm:spPr/>
    </dgm:pt>
    <dgm:pt modelId="{AF4075E3-3F49-4F37-B215-1B1BA626A5DE}" type="pres">
      <dgm:prSet presAssocID="{B4AADC36-69FE-4CE7-9B58-B942039FE332}" presName="composite" presStyleCnt="0"/>
      <dgm:spPr/>
    </dgm:pt>
    <dgm:pt modelId="{514EF1B9-EB30-4373-AF05-62C62194BD8C}" type="pres">
      <dgm:prSet presAssocID="{B4AADC36-69FE-4CE7-9B58-B942039FE332}" presName="imgShp" presStyleLbl="fgImgPlace1" presStyleIdx="2" presStyleCnt="3" custLinFactNeighborX="817" custLinFactNeighborY="364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65D9085-91C1-4BD2-ACF7-9500F47E1957}" type="pres">
      <dgm:prSet presAssocID="{B4AADC36-69FE-4CE7-9B58-B942039FE33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292BF9A-5108-4659-B312-989F46BE1487}" type="presOf" srcId="{C7E7D3A4-8A04-4AE8-80DE-60D977B41688}" destId="{841B8D47-BEF2-4FF7-83F5-1C71E2916523}" srcOrd="0" destOrd="0" presId="urn:microsoft.com/office/officeart/2005/8/layout/vList3#1"/>
    <dgm:cxn modelId="{FDEB12E1-C22E-46D6-BA11-0468D49AA93F}" srcId="{3E5A347A-436E-4FA0-9733-2E26E4A0F115}" destId="{2F2FF831-DCB3-4F37-98AE-51795045990A}" srcOrd="1" destOrd="0" parTransId="{FF04EDA8-416D-4C1F-AB24-D79ECA41F22D}" sibTransId="{BBE24F90-D2D9-489D-BC8E-B27C66222445}"/>
    <dgm:cxn modelId="{A6F28DA5-A032-486D-ABEE-B0D989ED49BA}" type="presOf" srcId="{13680D85-525D-4C66-BA85-B0E62D58CBE5}" destId="{4D3C285B-896B-4912-B0B2-60304757B677}" srcOrd="0" destOrd="1" presId="urn:microsoft.com/office/officeart/2005/8/layout/vList3#1"/>
    <dgm:cxn modelId="{04075104-2B3E-4AF7-B2C6-B9A5A2B3163D}" type="presOf" srcId="{F6EB7F72-68C0-4C33-9891-4064817FAC53}" destId="{A668D613-36B0-4157-B929-D423F17E5D65}" srcOrd="0" destOrd="1" presId="urn:microsoft.com/office/officeart/2005/8/layout/vList3#1"/>
    <dgm:cxn modelId="{8B8A32C3-F7A0-43C4-97D3-F945B0883D9E}" type="presOf" srcId="{2DD5FFF6-D48F-4C85-8884-CA9AFF507BC3}" destId="{4D3C285B-896B-4912-B0B2-60304757B677}" srcOrd="0" destOrd="2" presId="urn:microsoft.com/office/officeart/2005/8/layout/vList3#1"/>
    <dgm:cxn modelId="{4A1ECB19-C8B5-45CC-A8FE-C898E6DEA895}" type="presOf" srcId="{B4AADC36-69FE-4CE7-9B58-B942039FE332}" destId="{065D9085-91C1-4BD2-ACF7-9500F47E1957}" srcOrd="0" destOrd="0" presId="urn:microsoft.com/office/officeart/2005/8/layout/vList3#1"/>
    <dgm:cxn modelId="{926828E8-E400-498D-9753-58CAD32891B9}" type="presOf" srcId="{3E5A347A-436E-4FA0-9733-2E26E4A0F115}" destId="{A668D613-36B0-4157-B929-D423F17E5D65}" srcOrd="0" destOrd="0" presId="urn:microsoft.com/office/officeart/2005/8/layout/vList3#1"/>
    <dgm:cxn modelId="{F5E8AC80-F1AE-4D19-A215-D079359A091A}" srcId="{3E5A347A-436E-4FA0-9733-2E26E4A0F115}" destId="{F6EB7F72-68C0-4C33-9891-4064817FAC53}" srcOrd="0" destOrd="0" parTransId="{D4374D85-AF09-418F-B5FB-0A54E50DDFCA}" sibTransId="{19774959-4B11-4BA2-BD63-4E3D90FDEB41}"/>
    <dgm:cxn modelId="{D354D0C8-9125-42AA-A8FC-4F9A3581FFCE}" srcId="{EC539B7D-0249-445F-87B8-4B39B6EE3DF1}" destId="{13680D85-525D-4C66-BA85-B0E62D58CBE5}" srcOrd="0" destOrd="0" parTransId="{B77224A0-6745-445F-A983-4691940FF032}" sibTransId="{4930AC19-8D53-4DAA-8992-F098D2D4A38B}"/>
    <dgm:cxn modelId="{FD36CAA0-18B6-43A3-97AE-6798160484EA}" type="presOf" srcId="{A2630557-7D95-47B7-B1D3-433C4F2E5464}" destId="{065D9085-91C1-4BD2-ACF7-9500F47E1957}" srcOrd="0" destOrd="1" presId="urn:microsoft.com/office/officeart/2005/8/layout/vList3#1"/>
    <dgm:cxn modelId="{06648167-AB3A-411E-9BA9-44B4A9830E25}" srcId="{EC539B7D-0249-445F-87B8-4B39B6EE3DF1}" destId="{2DD5FFF6-D48F-4C85-8884-CA9AFF507BC3}" srcOrd="1" destOrd="0" parTransId="{C58F7F26-70E7-4DEF-BF7F-295405C4D290}" sibTransId="{0304877A-FE6C-4EA9-A306-DA384813A226}"/>
    <dgm:cxn modelId="{81B9FAD3-46A0-47D7-A896-084BFC016BCA}" srcId="{C7E7D3A4-8A04-4AE8-80DE-60D977B41688}" destId="{3E5A347A-436E-4FA0-9733-2E26E4A0F115}" srcOrd="1" destOrd="0" parTransId="{00843DDE-8124-4E29-BD65-C4814CFCCA97}" sibTransId="{E9D17480-5403-4F1A-9841-DAAA7DC3DBB0}"/>
    <dgm:cxn modelId="{B7D38B31-011C-4E15-BE22-93DFFB995559}" srcId="{C7E7D3A4-8A04-4AE8-80DE-60D977B41688}" destId="{B4AADC36-69FE-4CE7-9B58-B942039FE332}" srcOrd="2" destOrd="0" parTransId="{1CC74BE8-1710-4BEB-9AD8-719EDC8F0CCB}" sibTransId="{A9768109-9DD7-4962-BAFE-35A478A99BBC}"/>
    <dgm:cxn modelId="{25D698C8-C7CC-4843-BFFC-26D8910F73B4}" srcId="{B4AADC36-69FE-4CE7-9B58-B942039FE332}" destId="{7512C193-58E0-44B1-A0A0-CBFCE48CA01C}" srcOrd="1" destOrd="0" parTransId="{F48D57D2-BAAF-4366-BAF0-420D4C91D6DF}" sibTransId="{720FC4A8-998B-4086-A69F-175DF5C634FB}"/>
    <dgm:cxn modelId="{369DA82D-E001-4506-9D17-66064AFB48CE}" type="presOf" srcId="{2F2FF831-DCB3-4F37-98AE-51795045990A}" destId="{A668D613-36B0-4157-B929-D423F17E5D65}" srcOrd="0" destOrd="2" presId="urn:microsoft.com/office/officeart/2005/8/layout/vList3#1"/>
    <dgm:cxn modelId="{5E8EC06F-7A9A-45EC-A414-F0CA156A9638}" type="presOf" srcId="{7512C193-58E0-44B1-A0A0-CBFCE48CA01C}" destId="{065D9085-91C1-4BD2-ACF7-9500F47E1957}" srcOrd="0" destOrd="2" presId="urn:microsoft.com/office/officeart/2005/8/layout/vList3#1"/>
    <dgm:cxn modelId="{A435D9D6-71D5-4988-8B24-191783FC2710}" type="presOf" srcId="{EC539B7D-0249-445F-87B8-4B39B6EE3DF1}" destId="{4D3C285B-896B-4912-B0B2-60304757B677}" srcOrd="0" destOrd="0" presId="urn:microsoft.com/office/officeart/2005/8/layout/vList3#1"/>
    <dgm:cxn modelId="{0CE47A27-734F-41CC-B27F-25BBEC34E9F3}" srcId="{B4AADC36-69FE-4CE7-9B58-B942039FE332}" destId="{A2630557-7D95-47B7-B1D3-433C4F2E5464}" srcOrd="0" destOrd="0" parTransId="{786C1A7D-8E39-4A01-9EF1-E6AD64D57BF6}" sibTransId="{26552EE2-0A19-4A0B-81CE-0CE174970836}"/>
    <dgm:cxn modelId="{3275FA42-0424-4BCE-A961-A850722B4A04}" srcId="{C7E7D3A4-8A04-4AE8-80DE-60D977B41688}" destId="{EC539B7D-0249-445F-87B8-4B39B6EE3DF1}" srcOrd="0" destOrd="0" parTransId="{933F5300-5C15-436D-8D10-EC9B1A51B816}" sibTransId="{1DE0B4D1-2F48-4938-9822-96777F0B35E7}"/>
    <dgm:cxn modelId="{F6E3F0AA-0C47-49F6-91AC-BFE438787D66}" type="presParOf" srcId="{841B8D47-BEF2-4FF7-83F5-1C71E2916523}" destId="{80E96419-EB84-4082-9230-73DFFB37FACC}" srcOrd="0" destOrd="0" presId="urn:microsoft.com/office/officeart/2005/8/layout/vList3#1"/>
    <dgm:cxn modelId="{E909D603-7A9D-4149-9994-5F2E18709254}" type="presParOf" srcId="{80E96419-EB84-4082-9230-73DFFB37FACC}" destId="{721CACEE-1516-42DE-8931-B7A4CA9B54D3}" srcOrd="0" destOrd="0" presId="urn:microsoft.com/office/officeart/2005/8/layout/vList3#1"/>
    <dgm:cxn modelId="{F4118E43-8B30-4665-8476-01163BF75BDD}" type="presParOf" srcId="{80E96419-EB84-4082-9230-73DFFB37FACC}" destId="{4D3C285B-896B-4912-B0B2-60304757B677}" srcOrd="1" destOrd="0" presId="urn:microsoft.com/office/officeart/2005/8/layout/vList3#1"/>
    <dgm:cxn modelId="{41CE15A9-0C50-4485-B8F1-A0DDC6F7DC00}" type="presParOf" srcId="{841B8D47-BEF2-4FF7-83F5-1C71E2916523}" destId="{4B167308-F926-4498-A2C3-4084C36BDCF8}" srcOrd="1" destOrd="0" presId="urn:microsoft.com/office/officeart/2005/8/layout/vList3#1"/>
    <dgm:cxn modelId="{D7F9A350-CCF6-4848-8F7F-6D0BA98D6E3A}" type="presParOf" srcId="{841B8D47-BEF2-4FF7-83F5-1C71E2916523}" destId="{10517BE9-89DC-46E0-967B-57D9B1E1F919}" srcOrd="2" destOrd="0" presId="urn:microsoft.com/office/officeart/2005/8/layout/vList3#1"/>
    <dgm:cxn modelId="{B03620BF-3F48-4FBA-BBF6-DF0F7B477B7E}" type="presParOf" srcId="{10517BE9-89DC-46E0-967B-57D9B1E1F919}" destId="{89172633-53C9-433D-8668-D51A33AB023C}" srcOrd="0" destOrd="0" presId="urn:microsoft.com/office/officeart/2005/8/layout/vList3#1"/>
    <dgm:cxn modelId="{16C72C6F-D1DA-4F9B-901A-E1F66CBE8C24}" type="presParOf" srcId="{10517BE9-89DC-46E0-967B-57D9B1E1F919}" destId="{A668D613-36B0-4157-B929-D423F17E5D65}" srcOrd="1" destOrd="0" presId="urn:microsoft.com/office/officeart/2005/8/layout/vList3#1"/>
    <dgm:cxn modelId="{F19BA1B5-733E-4844-872A-A133725B7865}" type="presParOf" srcId="{841B8D47-BEF2-4FF7-83F5-1C71E2916523}" destId="{93254156-2C58-4154-8F3F-1D67B3367988}" srcOrd="3" destOrd="0" presId="urn:microsoft.com/office/officeart/2005/8/layout/vList3#1"/>
    <dgm:cxn modelId="{9660FD8D-C133-4A15-ABC3-193AAE8620B8}" type="presParOf" srcId="{841B8D47-BEF2-4FF7-83F5-1C71E2916523}" destId="{AF4075E3-3F49-4F37-B215-1B1BA626A5DE}" srcOrd="4" destOrd="0" presId="urn:microsoft.com/office/officeart/2005/8/layout/vList3#1"/>
    <dgm:cxn modelId="{78CF4977-CD5C-481F-8E74-1A40B8D6918D}" type="presParOf" srcId="{AF4075E3-3F49-4F37-B215-1B1BA626A5DE}" destId="{514EF1B9-EB30-4373-AF05-62C62194BD8C}" srcOrd="0" destOrd="0" presId="urn:microsoft.com/office/officeart/2005/8/layout/vList3#1"/>
    <dgm:cxn modelId="{E7F2CFB8-BF11-41A8-A7E8-C086C7E2DBDF}" type="presParOf" srcId="{AF4075E3-3F49-4F37-B215-1B1BA626A5DE}" destId="{065D9085-91C1-4BD2-ACF7-9500F47E195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0C216A-44B8-4D6F-A7DB-BA7253D98BA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FC3AD6A-31B5-4B80-A9B5-0E9B5FF586E7}">
      <dgm:prSet/>
      <dgm:spPr/>
      <dgm:t>
        <a:bodyPr/>
        <a:lstStyle/>
        <a:p>
          <a:pPr rtl="0"/>
          <a:r>
            <a:rPr lang="en-US" b="1" dirty="0" smtClean="0"/>
            <a:t>HOSPITAL</a:t>
          </a:r>
          <a:endParaRPr lang="en-US" b="1" dirty="0"/>
        </a:p>
      </dgm:t>
    </dgm:pt>
    <dgm:pt modelId="{C2561CED-82E6-44F4-B609-D8EBE1205F6B}" type="parTrans" cxnId="{387B0B0F-D679-49AE-85BB-F6575DA7E203}">
      <dgm:prSet/>
      <dgm:spPr/>
      <dgm:t>
        <a:bodyPr/>
        <a:lstStyle/>
        <a:p>
          <a:endParaRPr lang="zh-CN" altLang="en-US"/>
        </a:p>
      </dgm:t>
    </dgm:pt>
    <dgm:pt modelId="{774F3C53-86C1-4E8D-BF6B-116BE738F59A}" type="sibTrans" cxnId="{387B0B0F-D679-49AE-85BB-F6575DA7E203}">
      <dgm:prSet/>
      <dgm:spPr/>
      <dgm:t>
        <a:bodyPr/>
        <a:lstStyle/>
        <a:p>
          <a:endParaRPr lang="zh-CN" altLang="en-US"/>
        </a:p>
      </dgm:t>
    </dgm:pt>
    <dgm:pt modelId="{D5D3FE90-E2F5-41C5-BF7E-91CEE410CFED}">
      <dgm:prSet/>
      <dgm:spPr/>
      <dgm:t>
        <a:bodyPr/>
        <a:lstStyle/>
        <a:p>
          <a:pPr rtl="0"/>
          <a:r>
            <a:rPr lang="en-US" b="1" dirty="0" smtClean="0"/>
            <a:t>PG</a:t>
          </a:r>
          <a:r>
            <a:rPr lang="zh-CN" dirty="0" smtClean="0"/>
            <a:t>    </a:t>
          </a:r>
          <a:r>
            <a:rPr lang="en-GB" dirty="0" smtClean="0"/>
            <a:t>General practitioners </a:t>
          </a:r>
          <a:endParaRPr lang="en-US" dirty="0"/>
        </a:p>
      </dgm:t>
    </dgm:pt>
    <dgm:pt modelId="{0D3ED537-97AB-46DF-83CD-6A7A9C219EAB}" type="parTrans" cxnId="{D660163A-AFDB-4F69-B2CA-6BB16359A3D8}">
      <dgm:prSet/>
      <dgm:spPr/>
      <dgm:t>
        <a:bodyPr/>
        <a:lstStyle/>
        <a:p>
          <a:endParaRPr lang="zh-CN" altLang="en-US"/>
        </a:p>
      </dgm:t>
    </dgm:pt>
    <dgm:pt modelId="{86C520D3-F66F-48F2-9BA8-DA117BD2950F}" type="sibTrans" cxnId="{D660163A-AFDB-4F69-B2CA-6BB16359A3D8}">
      <dgm:prSet/>
      <dgm:spPr/>
      <dgm:t>
        <a:bodyPr/>
        <a:lstStyle/>
        <a:p>
          <a:endParaRPr lang="zh-CN" altLang="en-US"/>
        </a:p>
      </dgm:t>
    </dgm:pt>
    <dgm:pt modelId="{39B0AAF8-25D0-417F-9D97-8A41681DF494}">
      <dgm:prSet/>
      <dgm:spPr/>
      <dgm:t>
        <a:bodyPr/>
        <a:lstStyle/>
        <a:p>
          <a:pPr rtl="0"/>
          <a:r>
            <a:rPr lang="en-US" altLang="zh-CN" b="1" dirty="0" smtClean="0"/>
            <a:t>DENTISTS</a:t>
          </a:r>
          <a:endParaRPr lang="zh-CN" b="1" dirty="0"/>
        </a:p>
      </dgm:t>
    </dgm:pt>
    <dgm:pt modelId="{3AA15603-138D-4420-8C54-4924182BCA90}" type="parTrans" cxnId="{99ED1629-BF6B-402F-A581-51AFE82A26EE}">
      <dgm:prSet/>
      <dgm:spPr/>
      <dgm:t>
        <a:bodyPr/>
        <a:lstStyle/>
        <a:p>
          <a:endParaRPr lang="zh-CN" altLang="en-US"/>
        </a:p>
      </dgm:t>
    </dgm:pt>
    <dgm:pt modelId="{7EB77E1B-999F-4C01-9F26-08E430BFA9E9}" type="sibTrans" cxnId="{99ED1629-BF6B-402F-A581-51AFE82A26EE}">
      <dgm:prSet/>
      <dgm:spPr/>
      <dgm:t>
        <a:bodyPr/>
        <a:lstStyle/>
        <a:p>
          <a:endParaRPr lang="zh-CN" altLang="en-US"/>
        </a:p>
      </dgm:t>
    </dgm:pt>
    <dgm:pt modelId="{1990F870-6DD0-4754-9D17-437E6B2D5826}" type="pres">
      <dgm:prSet presAssocID="{A20C216A-44B8-4D6F-A7DB-BA7253D98B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765F1E6-2C74-44D0-BA57-7523D94F2BA8}" type="pres">
      <dgm:prSet presAssocID="{2FC3AD6A-31B5-4B80-A9B5-0E9B5FF586E7}" presName="root1" presStyleCnt="0"/>
      <dgm:spPr/>
    </dgm:pt>
    <dgm:pt modelId="{4A20D05D-96A4-46B4-8A02-886C383BB738}" type="pres">
      <dgm:prSet presAssocID="{2FC3AD6A-31B5-4B80-A9B5-0E9B5FF586E7}" presName="LevelOneTextNod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CFCF450-8244-419E-A8D8-A0437725CD9C}" type="pres">
      <dgm:prSet presAssocID="{2FC3AD6A-31B5-4B80-A9B5-0E9B5FF586E7}" presName="level2hierChild" presStyleCnt="0"/>
      <dgm:spPr/>
    </dgm:pt>
    <dgm:pt modelId="{C8681A60-4C5D-4CD8-8F20-151ACA4F7359}" type="pres">
      <dgm:prSet presAssocID="{D5D3FE90-E2F5-41C5-BF7E-91CEE410CFED}" presName="root1" presStyleCnt="0"/>
      <dgm:spPr/>
    </dgm:pt>
    <dgm:pt modelId="{419F9624-C757-4202-8BA2-6CDE9D548547}" type="pres">
      <dgm:prSet presAssocID="{D5D3FE90-E2F5-41C5-BF7E-91CEE410CFED}" presName="LevelOneTextNod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2CF74E2-FE0F-4E48-832B-DF288DD04C38}" type="pres">
      <dgm:prSet presAssocID="{D5D3FE90-E2F5-41C5-BF7E-91CEE410CFED}" presName="level2hierChild" presStyleCnt="0"/>
      <dgm:spPr/>
    </dgm:pt>
    <dgm:pt modelId="{25752A9B-8C0B-47C5-9E74-1C9D931D7F42}" type="pres">
      <dgm:prSet presAssocID="{39B0AAF8-25D0-417F-9D97-8A41681DF494}" presName="root1" presStyleCnt="0"/>
      <dgm:spPr/>
    </dgm:pt>
    <dgm:pt modelId="{D010F01F-1E5D-4648-A33B-B02C8FB9C20A}" type="pres">
      <dgm:prSet presAssocID="{39B0AAF8-25D0-417F-9D97-8A41681DF494}" presName="LevelOneTextNode" presStyleLbl="node0" presStyleIdx="2" presStyleCnt="3" custLinFactNeighborX="-1338" custLinFactNeighborY="9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BF6ADBB-F7DC-443A-8304-A6CBD824B8C5}" type="pres">
      <dgm:prSet presAssocID="{39B0AAF8-25D0-417F-9D97-8A41681DF494}" presName="level2hierChild" presStyleCnt="0"/>
      <dgm:spPr/>
    </dgm:pt>
  </dgm:ptLst>
  <dgm:cxnLst>
    <dgm:cxn modelId="{99ED1629-BF6B-402F-A581-51AFE82A26EE}" srcId="{A20C216A-44B8-4D6F-A7DB-BA7253D98BAA}" destId="{39B0AAF8-25D0-417F-9D97-8A41681DF494}" srcOrd="2" destOrd="0" parTransId="{3AA15603-138D-4420-8C54-4924182BCA90}" sibTransId="{7EB77E1B-999F-4C01-9F26-08E430BFA9E9}"/>
    <dgm:cxn modelId="{D660163A-AFDB-4F69-B2CA-6BB16359A3D8}" srcId="{A20C216A-44B8-4D6F-A7DB-BA7253D98BAA}" destId="{D5D3FE90-E2F5-41C5-BF7E-91CEE410CFED}" srcOrd="1" destOrd="0" parTransId="{0D3ED537-97AB-46DF-83CD-6A7A9C219EAB}" sibTransId="{86C520D3-F66F-48F2-9BA8-DA117BD2950F}"/>
    <dgm:cxn modelId="{20B83097-D12F-47B9-BAB1-4D0A95262122}" type="presOf" srcId="{D5D3FE90-E2F5-41C5-BF7E-91CEE410CFED}" destId="{419F9624-C757-4202-8BA2-6CDE9D548547}" srcOrd="0" destOrd="0" presId="urn:microsoft.com/office/officeart/2005/8/layout/hierarchy2"/>
    <dgm:cxn modelId="{738E0463-8C6F-415D-92D6-806D5CBABFBF}" type="presOf" srcId="{2FC3AD6A-31B5-4B80-A9B5-0E9B5FF586E7}" destId="{4A20D05D-96A4-46B4-8A02-886C383BB738}" srcOrd="0" destOrd="0" presId="urn:microsoft.com/office/officeart/2005/8/layout/hierarchy2"/>
    <dgm:cxn modelId="{01EFFE29-0819-4E7B-9209-EE72F0D73581}" type="presOf" srcId="{A20C216A-44B8-4D6F-A7DB-BA7253D98BAA}" destId="{1990F870-6DD0-4754-9D17-437E6B2D5826}" srcOrd="0" destOrd="0" presId="urn:microsoft.com/office/officeart/2005/8/layout/hierarchy2"/>
    <dgm:cxn modelId="{868BC4C2-B9CA-42EA-B5D0-E431FD626416}" type="presOf" srcId="{39B0AAF8-25D0-417F-9D97-8A41681DF494}" destId="{D010F01F-1E5D-4648-A33B-B02C8FB9C20A}" srcOrd="0" destOrd="0" presId="urn:microsoft.com/office/officeart/2005/8/layout/hierarchy2"/>
    <dgm:cxn modelId="{387B0B0F-D679-49AE-85BB-F6575DA7E203}" srcId="{A20C216A-44B8-4D6F-A7DB-BA7253D98BAA}" destId="{2FC3AD6A-31B5-4B80-A9B5-0E9B5FF586E7}" srcOrd="0" destOrd="0" parTransId="{C2561CED-82E6-44F4-B609-D8EBE1205F6B}" sibTransId="{774F3C53-86C1-4E8D-BF6B-116BE738F59A}"/>
    <dgm:cxn modelId="{0F77CE02-0B69-492A-BC88-6AB6F54F37D9}" type="presParOf" srcId="{1990F870-6DD0-4754-9D17-437E6B2D5826}" destId="{A765F1E6-2C74-44D0-BA57-7523D94F2BA8}" srcOrd="0" destOrd="0" presId="urn:microsoft.com/office/officeart/2005/8/layout/hierarchy2"/>
    <dgm:cxn modelId="{A92E1CDF-6360-4DC9-8F31-F6C4FA339E8A}" type="presParOf" srcId="{A765F1E6-2C74-44D0-BA57-7523D94F2BA8}" destId="{4A20D05D-96A4-46B4-8A02-886C383BB738}" srcOrd="0" destOrd="0" presId="urn:microsoft.com/office/officeart/2005/8/layout/hierarchy2"/>
    <dgm:cxn modelId="{E32BAFD9-2D78-4346-8546-37FAA38F7B76}" type="presParOf" srcId="{A765F1E6-2C74-44D0-BA57-7523D94F2BA8}" destId="{ECFCF450-8244-419E-A8D8-A0437725CD9C}" srcOrd="1" destOrd="0" presId="urn:microsoft.com/office/officeart/2005/8/layout/hierarchy2"/>
    <dgm:cxn modelId="{8D146524-D622-4869-A95D-80B489A85431}" type="presParOf" srcId="{1990F870-6DD0-4754-9D17-437E6B2D5826}" destId="{C8681A60-4C5D-4CD8-8F20-151ACA4F7359}" srcOrd="1" destOrd="0" presId="urn:microsoft.com/office/officeart/2005/8/layout/hierarchy2"/>
    <dgm:cxn modelId="{A51937AF-D591-4299-BC06-03A0BFBB49F2}" type="presParOf" srcId="{C8681A60-4C5D-4CD8-8F20-151ACA4F7359}" destId="{419F9624-C757-4202-8BA2-6CDE9D548547}" srcOrd="0" destOrd="0" presId="urn:microsoft.com/office/officeart/2005/8/layout/hierarchy2"/>
    <dgm:cxn modelId="{0DAE5CF4-1117-457E-BCC4-70F7718C7F80}" type="presParOf" srcId="{C8681A60-4C5D-4CD8-8F20-151ACA4F7359}" destId="{82CF74E2-FE0F-4E48-832B-DF288DD04C38}" srcOrd="1" destOrd="0" presId="urn:microsoft.com/office/officeart/2005/8/layout/hierarchy2"/>
    <dgm:cxn modelId="{0311E192-840C-4039-A720-D6F89B2A2F8B}" type="presParOf" srcId="{1990F870-6DD0-4754-9D17-437E6B2D5826}" destId="{25752A9B-8C0B-47C5-9E74-1C9D931D7F42}" srcOrd="2" destOrd="0" presId="urn:microsoft.com/office/officeart/2005/8/layout/hierarchy2"/>
    <dgm:cxn modelId="{E1D0F402-BF68-4DCE-9933-CCFEFBD0FD3E}" type="presParOf" srcId="{25752A9B-8C0B-47C5-9E74-1C9D931D7F42}" destId="{D010F01F-1E5D-4648-A33B-B02C8FB9C20A}" srcOrd="0" destOrd="0" presId="urn:microsoft.com/office/officeart/2005/8/layout/hierarchy2"/>
    <dgm:cxn modelId="{2B25AE71-EBB6-4DA5-A61A-434DCB54411D}" type="presParOf" srcId="{25752A9B-8C0B-47C5-9E74-1C9D931D7F42}" destId="{0BF6ADBB-F7DC-443A-8304-A6CBD824B8C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E987EA-DDBB-46B6-9F17-ADDFD462A98B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34C1F4E-76EC-4805-A677-74178E600252}">
      <dgm:prSet phldrT="[文本]"/>
      <dgm:spPr/>
      <dgm:t>
        <a:bodyPr/>
        <a:lstStyle/>
        <a:p>
          <a:r>
            <a:rPr lang="en-GB" dirty="0" smtClean="0">
              <a:hlinkClick xmlns:r="http://schemas.openxmlformats.org/officeDocument/2006/relationships" r:id="rId1" action="ppaction://hlinkfile"/>
            </a:rPr>
            <a:t>Cardiff University</a:t>
          </a:r>
          <a:endParaRPr lang="en-GB" dirty="0" smtClean="0"/>
        </a:p>
        <a:p>
          <a:endParaRPr lang="en-US" altLang="zh-CN" dirty="0" smtClean="0"/>
        </a:p>
        <a:p>
          <a:r>
            <a:rPr lang="zh-CN" altLang="en-US" dirty="0" smtClean="0"/>
            <a:t>城市：</a:t>
          </a:r>
          <a:endParaRPr lang="en-US" altLang="zh-CN" dirty="0" smtClean="0"/>
        </a:p>
        <a:p>
          <a:r>
            <a:rPr lang="zh-CN" altLang="en-US" dirty="0" smtClean="0"/>
            <a:t>卡迪夫</a:t>
          </a:r>
        </a:p>
        <a:p>
          <a:r>
            <a:rPr lang="zh-CN" altLang="en-US" dirty="0" smtClean="0"/>
            <a:t>  </a:t>
          </a:r>
          <a:endParaRPr lang="en-US" altLang="zh-CN" dirty="0" smtClean="0"/>
        </a:p>
        <a:p>
          <a:r>
            <a:rPr lang="zh-CN" altLang="en-US" dirty="0" smtClean="0"/>
            <a:t>生活费：</a:t>
          </a:r>
          <a:r>
            <a:rPr lang="en-US" altLang="zh-CN" dirty="0" smtClean="0"/>
            <a:t>7,500</a:t>
          </a:r>
          <a:endParaRPr lang="zh-CN" altLang="en-US" dirty="0"/>
        </a:p>
      </dgm:t>
    </dgm:pt>
    <dgm:pt modelId="{E55703C2-CDD0-42CF-9058-DBECC5C2B790}" type="parTrans" cxnId="{FDD550D8-9792-44AB-9EEA-2A214571763E}">
      <dgm:prSet/>
      <dgm:spPr/>
      <dgm:t>
        <a:bodyPr/>
        <a:lstStyle/>
        <a:p>
          <a:endParaRPr lang="zh-CN" altLang="en-US"/>
        </a:p>
      </dgm:t>
    </dgm:pt>
    <dgm:pt modelId="{200DFF3F-6112-4585-87CB-E136D9F28567}" type="sibTrans" cxnId="{FDD550D8-9792-44AB-9EEA-2A214571763E}">
      <dgm:prSet/>
      <dgm:spPr/>
      <dgm:t>
        <a:bodyPr/>
        <a:lstStyle/>
        <a:p>
          <a:endParaRPr lang="zh-CN" altLang="en-US"/>
        </a:p>
      </dgm:t>
    </dgm:pt>
    <dgm:pt modelId="{36D8C359-9F61-40AD-8678-7FFCD3253779}">
      <dgm:prSet phldrT="[文本]"/>
      <dgm:spPr/>
      <dgm:t>
        <a:bodyPr/>
        <a:lstStyle/>
        <a:p>
          <a:r>
            <a:rPr lang="zh-CN" altLang="en-US" dirty="0" smtClean="0">
              <a:hlinkClick xmlns:r="http://schemas.openxmlformats.org/officeDocument/2006/relationships" r:id="rId2" action="ppaction://hlinkfile"/>
            </a:rPr>
            <a:t> </a:t>
          </a:r>
          <a:r>
            <a:rPr lang="en-GB" dirty="0" smtClean="0">
              <a:hlinkClick xmlns:r="http://schemas.openxmlformats.org/officeDocument/2006/relationships" r:id="rId2" action="ppaction://hlinkfile"/>
            </a:rPr>
            <a:t>University of Essex</a:t>
          </a:r>
          <a:endParaRPr lang="en-GB" dirty="0" smtClean="0"/>
        </a:p>
        <a:p>
          <a:r>
            <a:rPr lang="zh-CN" altLang="en-US" dirty="0" smtClean="0"/>
            <a:t> </a:t>
          </a:r>
          <a:endParaRPr lang="en-US" altLang="zh-CN" dirty="0" smtClean="0"/>
        </a:p>
        <a:p>
          <a:r>
            <a:rPr lang="zh-CN" altLang="en-US" dirty="0" smtClean="0"/>
            <a:t>城市：埃塞克斯</a:t>
          </a:r>
        </a:p>
        <a:p>
          <a:endParaRPr lang="en-US" altLang="zh-CN" dirty="0" smtClean="0"/>
        </a:p>
        <a:p>
          <a:r>
            <a:rPr lang="zh-CN" altLang="en-US" dirty="0" smtClean="0"/>
            <a:t> 生活费：</a:t>
          </a:r>
          <a:r>
            <a:rPr lang="en-US" altLang="zh-CN" dirty="0" smtClean="0"/>
            <a:t>7600-9500</a:t>
          </a:r>
          <a:endParaRPr lang="zh-CN" altLang="en-US" dirty="0"/>
        </a:p>
      </dgm:t>
    </dgm:pt>
    <dgm:pt modelId="{5F75F1BC-E8E7-4F20-90FD-A253E78563C0}" type="parTrans" cxnId="{A6FEE57C-E114-4520-A88B-CADC06D52801}">
      <dgm:prSet/>
      <dgm:spPr/>
      <dgm:t>
        <a:bodyPr/>
        <a:lstStyle/>
        <a:p>
          <a:endParaRPr lang="zh-CN" altLang="en-US"/>
        </a:p>
      </dgm:t>
    </dgm:pt>
    <dgm:pt modelId="{F8A66031-48D7-4E4F-92A6-A9D98EE1BD92}" type="sibTrans" cxnId="{A6FEE57C-E114-4520-A88B-CADC06D52801}">
      <dgm:prSet/>
      <dgm:spPr/>
      <dgm:t>
        <a:bodyPr/>
        <a:lstStyle/>
        <a:p>
          <a:endParaRPr lang="zh-CN" altLang="en-US"/>
        </a:p>
      </dgm:t>
    </dgm:pt>
    <dgm:pt modelId="{1D88FD54-8193-4A92-8E35-F877B0ABE48F}">
      <dgm:prSet phldrT="[文本]"/>
      <dgm:spPr/>
      <dgm:t>
        <a:bodyPr/>
        <a:lstStyle/>
        <a:p>
          <a:r>
            <a:rPr lang="zh-CN" altLang="en-US" dirty="0" smtClean="0">
              <a:hlinkClick xmlns:r="http://schemas.openxmlformats.org/officeDocument/2006/relationships" r:id="rId3" action="ppaction://hlinkfile"/>
            </a:rPr>
            <a:t> </a:t>
          </a:r>
          <a:r>
            <a:rPr lang="en-GB" dirty="0" smtClean="0">
              <a:hlinkClick xmlns:r="http://schemas.openxmlformats.org/officeDocument/2006/relationships" r:id="rId3" action="ppaction://hlinkfile"/>
            </a:rPr>
            <a:t>University of Exeter</a:t>
          </a:r>
          <a:endParaRPr lang="en-GB" dirty="0" smtClean="0"/>
        </a:p>
        <a:p>
          <a:r>
            <a:rPr lang="zh-CN" altLang="en-US" dirty="0" smtClean="0"/>
            <a:t>  </a:t>
          </a:r>
          <a:endParaRPr lang="en-US" altLang="zh-CN" dirty="0" smtClean="0"/>
        </a:p>
        <a:p>
          <a:r>
            <a:rPr lang="zh-CN" altLang="en-US" dirty="0" smtClean="0"/>
            <a:t>城市：埃克塞特</a:t>
          </a:r>
        </a:p>
        <a:p>
          <a:endParaRPr lang="en-US" altLang="zh-CN" dirty="0" smtClean="0"/>
        </a:p>
        <a:p>
          <a:r>
            <a:rPr lang="zh-CN" altLang="en-US" dirty="0" smtClean="0"/>
            <a:t> 生活费：</a:t>
          </a:r>
          <a:r>
            <a:rPr lang="en-US" altLang="zh-CN" dirty="0" smtClean="0"/>
            <a:t>7,000-8,000</a:t>
          </a:r>
          <a:endParaRPr lang="zh-CN" altLang="en-US" dirty="0"/>
        </a:p>
      </dgm:t>
    </dgm:pt>
    <dgm:pt modelId="{6B229A03-C889-4C4F-BA43-2E63FB652C39}" type="parTrans" cxnId="{A5E9DA17-2E5C-466D-BBD7-58CD35474253}">
      <dgm:prSet/>
      <dgm:spPr/>
      <dgm:t>
        <a:bodyPr/>
        <a:lstStyle/>
        <a:p>
          <a:endParaRPr lang="zh-CN" altLang="en-US"/>
        </a:p>
      </dgm:t>
    </dgm:pt>
    <dgm:pt modelId="{DFB915CB-E2BC-48FD-8983-82B15C1183DC}" type="sibTrans" cxnId="{A5E9DA17-2E5C-466D-BBD7-58CD35474253}">
      <dgm:prSet/>
      <dgm:spPr/>
      <dgm:t>
        <a:bodyPr/>
        <a:lstStyle/>
        <a:p>
          <a:endParaRPr lang="zh-CN" altLang="en-US"/>
        </a:p>
      </dgm:t>
    </dgm:pt>
    <dgm:pt modelId="{7B239AB1-9703-460A-B23B-70FFF76374BA}" type="pres">
      <dgm:prSet presAssocID="{94E987EA-DDBB-46B6-9F17-ADDFD462A9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A5653F8-F834-4EF5-9527-D04F615E52FB}" type="pres">
      <dgm:prSet presAssocID="{94E987EA-DDBB-46B6-9F17-ADDFD462A98B}" presName="bkgdShp" presStyleLbl="alignAccFollowNode1" presStyleIdx="0" presStyleCnt="1"/>
      <dgm:spPr/>
    </dgm:pt>
    <dgm:pt modelId="{C3A7A072-24A6-4AAA-B62D-BE3DC22096F1}" type="pres">
      <dgm:prSet presAssocID="{94E987EA-DDBB-46B6-9F17-ADDFD462A98B}" presName="linComp" presStyleCnt="0"/>
      <dgm:spPr/>
    </dgm:pt>
    <dgm:pt modelId="{0348B81D-7B31-4A0A-80E6-F0B537344F94}" type="pres">
      <dgm:prSet presAssocID="{E34C1F4E-76EC-4805-A677-74178E600252}" presName="compNode" presStyleCnt="0"/>
      <dgm:spPr/>
    </dgm:pt>
    <dgm:pt modelId="{416FF38C-534A-4353-94D6-BEC1A7DF7301}" type="pres">
      <dgm:prSet presAssocID="{E34C1F4E-76EC-4805-A677-74178E6002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DD2432-2EE7-445F-9847-3D1574E717B6}" type="pres">
      <dgm:prSet presAssocID="{E34C1F4E-76EC-4805-A677-74178E600252}" presName="invisiNode" presStyleLbl="node1" presStyleIdx="0" presStyleCnt="3"/>
      <dgm:spPr/>
    </dgm:pt>
    <dgm:pt modelId="{27AD0738-CC8C-4175-BC84-F82768A0E984}" type="pres">
      <dgm:prSet presAssocID="{E34C1F4E-76EC-4805-A677-74178E600252}" presName="imagNode" presStyleLbl="fgImgPlace1" presStyleIdx="0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E7BB863-5F0F-4506-9D88-5692AF00C4DB}" type="pres">
      <dgm:prSet presAssocID="{200DFF3F-6112-4585-87CB-E136D9F28567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AB80EB54-D01C-4216-A8FA-D0661D04B6AE}" type="pres">
      <dgm:prSet presAssocID="{36D8C359-9F61-40AD-8678-7FFCD3253779}" presName="compNode" presStyleCnt="0"/>
      <dgm:spPr/>
    </dgm:pt>
    <dgm:pt modelId="{8C1DBDF3-31A6-4CD2-A98A-4261CD59665D}" type="pres">
      <dgm:prSet presAssocID="{36D8C359-9F61-40AD-8678-7FFCD32537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9FB16A-B2D4-4C93-A305-CC7CF70F5630}" type="pres">
      <dgm:prSet presAssocID="{36D8C359-9F61-40AD-8678-7FFCD3253779}" presName="invisiNode" presStyleLbl="node1" presStyleIdx="1" presStyleCnt="3"/>
      <dgm:spPr/>
    </dgm:pt>
    <dgm:pt modelId="{FFDB8E34-A014-46B1-806F-6B368B1EF24E}" type="pres">
      <dgm:prSet presAssocID="{36D8C359-9F61-40AD-8678-7FFCD3253779}" presName="imagNode" presStyleLbl="fgImgPlace1" presStyleIdx="1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256FEA7-DA5F-4996-B641-E4014AB5E192}" type="pres">
      <dgm:prSet presAssocID="{F8A66031-48D7-4E4F-92A6-A9D98EE1BD92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36C7BFF8-E1E7-4B39-A207-EE9751B24B34}" type="pres">
      <dgm:prSet presAssocID="{1D88FD54-8193-4A92-8E35-F877B0ABE48F}" presName="compNode" presStyleCnt="0"/>
      <dgm:spPr/>
    </dgm:pt>
    <dgm:pt modelId="{BBE150F6-F790-4FFA-97EE-94BC5232AD3E}" type="pres">
      <dgm:prSet presAssocID="{1D88FD54-8193-4A92-8E35-F877B0ABE4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3D66AF-724E-4A35-8B53-1DED02B513E8}" type="pres">
      <dgm:prSet presAssocID="{1D88FD54-8193-4A92-8E35-F877B0ABE48F}" presName="invisiNode" presStyleLbl="node1" presStyleIdx="2" presStyleCnt="3"/>
      <dgm:spPr/>
    </dgm:pt>
    <dgm:pt modelId="{4F9B7FC5-BF3D-43A5-B3CF-1217CF39D85E}" type="pres">
      <dgm:prSet presAssocID="{1D88FD54-8193-4A92-8E35-F877B0ABE48F}" presName="imagNode" presStyleLbl="fgImgPlace1" presStyleIdx="2" presStyleCnt="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5A72E1AC-0020-4B6F-A07C-95C0D522D44E}" type="presOf" srcId="{200DFF3F-6112-4585-87CB-E136D9F28567}" destId="{7E7BB863-5F0F-4506-9D88-5692AF00C4DB}" srcOrd="0" destOrd="0" presId="urn:microsoft.com/office/officeart/2005/8/layout/pList2#1"/>
    <dgm:cxn modelId="{3FBFA896-C76E-4A31-9FE0-EEC9EE7FE5B7}" type="presOf" srcId="{E34C1F4E-76EC-4805-A677-74178E600252}" destId="{416FF38C-534A-4353-94D6-BEC1A7DF7301}" srcOrd="0" destOrd="0" presId="urn:microsoft.com/office/officeart/2005/8/layout/pList2#1"/>
    <dgm:cxn modelId="{5E30ED76-8C6D-4ED8-818F-455391844756}" type="presOf" srcId="{F8A66031-48D7-4E4F-92A6-A9D98EE1BD92}" destId="{4256FEA7-DA5F-4996-B641-E4014AB5E192}" srcOrd="0" destOrd="0" presId="urn:microsoft.com/office/officeart/2005/8/layout/pList2#1"/>
    <dgm:cxn modelId="{FDD550D8-9792-44AB-9EEA-2A214571763E}" srcId="{94E987EA-DDBB-46B6-9F17-ADDFD462A98B}" destId="{E34C1F4E-76EC-4805-A677-74178E600252}" srcOrd="0" destOrd="0" parTransId="{E55703C2-CDD0-42CF-9058-DBECC5C2B790}" sibTransId="{200DFF3F-6112-4585-87CB-E136D9F28567}"/>
    <dgm:cxn modelId="{A5E9DA17-2E5C-466D-BBD7-58CD35474253}" srcId="{94E987EA-DDBB-46B6-9F17-ADDFD462A98B}" destId="{1D88FD54-8193-4A92-8E35-F877B0ABE48F}" srcOrd="2" destOrd="0" parTransId="{6B229A03-C889-4C4F-BA43-2E63FB652C39}" sibTransId="{DFB915CB-E2BC-48FD-8983-82B15C1183DC}"/>
    <dgm:cxn modelId="{A6FEE57C-E114-4520-A88B-CADC06D52801}" srcId="{94E987EA-DDBB-46B6-9F17-ADDFD462A98B}" destId="{36D8C359-9F61-40AD-8678-7FFCD3253779}" srcOrd="1" destOrd="0" parTransId="{5F75F1BC-E8E7-4F20-90FD-A253E78563C0}" sibTransId="{F8A66031-48D7-4E4F-92A6-A9D98EE1BD92}"/>
    <dgm:cxn modelId="{05978ADD-7096-483E-A87A-6266FEDA6981}" type="presOf" srcId="{94E987EA-DDBB-46B6-9F17-ADDFD462A98B}" destId="{7B239AB1-9703-460A-B23B-70FFF76374BA}" srcOrd="0" destOrd="0" presId="urn:microsoft.com/office/officeart/2005/8/layout/pList2#1"/>
    <dgm:cxn modelId="{A4D37BDC-3EAF-49FC-AEBB-EAFE2954251B}" type="presOf" srcId="{36D8C359-9F61-40AD-8678-7FFCD3253779}" destId="{8C1DBDF3-31A6-4CD2-A98A-4261CD59665D}" srcOrd="0" destOrd="0" presId="urn:microsoft.com/office/officeart/2005/8/layout/pList2#1"/>
    <dgm:cxn modelId="{71A20C31-98B8-449E-856D-A4D74B038998}" type="presOf" srcId="{1D88FD54-8193-4A92-8E35-F877B0ABE48F}" destId="{BBE150F6-F790-4FFA-97EE-94BC5232AD3E}" srcOrd="0" destOrd="0" presId="urn:microsoft.com/office/officeart/2005/8/layout/pList2#1"/>
    <dgm:cxn modelId="{FE40E367-0E4A-4A28-8416-F9C505D5FE70}" type="presParOf" srcId="{7B239AB1-9703-460A-B23B-70FFF76374BA}" destId="{6A5653F8-F834-4EF5-9527-D04F615E52FB}" srcOrd="0" destOrd="0" presId="urn:microsoft.com/office/officeart/2005/8/layout/pList2#1"/>
    <dgm:cxn modelId="{8748BEB3-A58D-4640-8584-0AF4C2DB9D1D}" type="presParOf" srcId="{7B239AB1-9703-460A-B23B-70FFF76374BA}" destId="{C3A7A072-24A6-4AAA-B62D-BE3DC22096F1}" srcOrd="1" destOrd="0" presId="urn:microsoft.com/office/officeart/2005/8/layout/pList2#1"/>
    <dgm:cxn modelId="{20960AB3-8816-49AA-A03E-03820EF8ACDE}" type="presParOf" srcId="{C3A7A072-24A6-4AAA-B62D-BE3DC22096F1}" destId="{0348B81D-7B31-4A0A-80E6-F0B537344F94}" srcOrd="0" destOrd="0" presId="urn:microsoft.com/office/officeart/2005/8/layout/pList2#1"/>
    <dgm:cxn modelId="{A250D8E5-174B-4ED1-A2BD-1436D8AE7372}" type="presParOf" srcId="{0348B81D-7B31-4A0A-80E6-F0B537344F94}" destId="{416FF38C-534A-4353-94D6-BEC1A7DF7301}" srcOrd="0" destOrd="0" presId="urn:microsoft.com/office/officeart/2005/8/layout/pList2#1"/>
    <dgm:cxn modelId="{5AF9B78C-3057-459F-9F76-0F3EBAC43D2B}" type="presParOf" srcId="{0348B81D-7B31-4A0A-80E6-F0B537344F94}" destId="{DCDD2432-2EE7-445F-9847-3D1574E717B6}" srcOrd="1" destOrd="0" presId="urn:microsoft.com/office/officeart/2005/8/layout/pList2#1"/>
    <dgm:cxn modelId="{5F838BD4-4DEA-4AD5-8643-835B9BAED1D5}" type="presParOf" srcId="{0348B81D-7B31-4A0A-80E6-F0B537344F94}" destId="{27AD0738-CC8C-4175-BC84-F82768A0E984}" srcOrd="2" destOrd="0" presId="urn:microsoft.com/office/officeart/2005/8/layout/pList2#1"/>
    <dgm:cxn modelId="{62C9EC64-FA51-4793-A4B0-44D694FBB8F4}" type="presParOf" srcId="{C3A7A072-24A6-4AAA-B62D-BE3DC22096F1}" destId="{7E7BB863-5F0F-4506-9D88-5692AF00C4DB}" srcOrd="1" destOrd="0" presId="urn:microsoft.com/office/officeart/2005/8/layout/pList2#1"/>
    <dgm:cxn modelId="{71144C20-B095-4D0C-B4DA-BF415403F80F}" type="presParOf" srcId="{C3A7A072-24A6-4AAA-B62D-BE3DC22096F1}" destId="{AB80EB54-D01C-4216-A8FA-D0661D04B6AE}" srcOrd="2" destOrd="0" presId="urn:microsoft.com/office/officeart/2005/8/layout/pList2#1"/>
    <dgm:cxn modelId="{D35AF771-8EDA-490E-9F6B-0679CD7B572C}" type="presParOf" srcId="{AB80EB54-D01C-4216-A8FA-D0661D04B6AE}" destId="{8C1DBDF3-31A6-4CD2-A98A-4261CD59665D}" srcOrd="0" destOrd="0" presId="urn:microsoft.com/office/officeart/2005/8/layout/pList2#1"/>
    <dgm:cxn modelId="{148E280A-868E-4730-B892-3710890F136B}" type="presParOf" srcId="{AB80EB54-D01C-4216-A8FA-D0661D04B6AE}" destId="{E69FB16A-B2D4-4C93-A305-CC7CF70F5630}" srcOrd="1" destOrd="0" presId="urn:microsoft.com/office/officeart/2005/8/layout/pList2#1"/>
    <dgm:cxn modelId="{6A183325-5283-4114-8F02-565DAC8C4601}" type="presParOf" srcId="{AB80EB54-D01C-4216-A8FA-D0661D04B6AE}" destId="{FFDB8E34-A014-46B1-806F-6B368B1EF24E}" srcOrd="2" destOrd="0" presId="urn:microsoft.com/office/officeart/2005/8/layout/pList2#1"/>
    <dgm:cxn modelId="{38AF9184-3E21-45CA-A5A4-0EC9241EFE87}" type="presParOf" srcId="{C3A7A072-24A6-4AAA-B62D-BE3DC22096F1}" destId="{4256FEA7-DA5F-4996-B641-E4014AB5E192}" srcOrd="3" destOrd="0" presId="urn:microsoft.com/office/officeart/2005/8/layout/pList2#1"/>
    <dgm:cxn modelId="{9810E4B6-3921-4B31-9F7F-F52D2FE4D215}" type="presParOf" srcId="{C3A7A072-24A6-4AAA-B62D-BE3DC22096F1}" destId="{36C7BFF8-E1E7-4B39-A207-EE9751B24B34}" srcOrd="4" destOrd="0" presId="urn:microsoft.com/office/officeart/2005/8/layout/pList2#1"/>
    <dgm:cxn modelId="{8D28BAB8-1045-4B7C-8BB6-8CA5CFE7D673}" type="presParOf" srcId="{36C7BFF8-E1E7-4B39-A207-EE9751B24B34}" destId="{BBE150F6-F790-4FFA-97EE-94BC5232AD3E}" srcOrd="0" destOrd="0" presId="urn:microsoft.com/office/officeart/2005/8/layout/pList2#1"/>
    <dgm:cxn modelId="{C9F5D546-AC4A-440B-BC59-5B4334D9F07A}" type="presParOf" srcId="{36C7BFF8-E1E7-4B39-A207-EE9751B24B34}" destId="{493D66AF-724E-4A35-8B53-1DED02B513E8}" srcOrd="1" destOrd="0" presId="urn:microsoft.com/office/officeart/2005/8/layout/pList2#1"/>
    <dgm:cxn modelId="{E31B4665-213B-4DAF-B5F6-6DB9BEB1D906}" type="presParOf" srcId="{36C7BFF8-E1E7-4B39-A207-EE9751B24B34}" destId="{4F9B7FC5-BF3D-43A5-B3CF-1217CF39D85E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8FE1DB-CA28-46C8-B2BE-3A902CCC3A56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F67F1DB9-0995-4177-9106-B3200B4EA89D}">
      <dgm:prSet phldrT="[文本]"/>
      <dgm:spPr/>
      <dgm:t>
        <a:bodyPr/>
        <a:lstStyle/>
        <a:p>
          <a:r>
            <a:rPr lang="zh-CN" altLang="en-US" dirty="0" smtClean="0">
              <a:hlinkClick xmlns:r="http://schemas.openxmlformats.org/officeDocument/2006/relationships" r:id="rId1" action="ppaction://hlinkfile"/>
            </a:rPr>
            <a:t> </a:t>
          </a:r>
          <a:r>
            <a:rPr lang="en-GB" dirty="0" smtClean="0">
              <a:hlinkClick xmlns:r="http://schemas.openxmlformats.org/officeDocument/2006/relationships" r:id="rId1" action="ppaction://hlinkfile"/>
            </a:rPr>
            <a:t>Swansea University</a:t>
          </a:r>
          <a:endParaRPr lang="en-GB" dirty="0" smtClean="0"/>
        </a:p>
        <a:p>
          <a:endParaRPr lang="en-US" altLang="zh-CN" dirty="0" smtClean="0"/>
        </a:p>
        <a:p>
          <a:r>
            <a:rPr lang="zh-CN" altLang="en-US" dirty="0" smtClean="0"/>
            <a:t>城市：斯旺西</a:t>
          </a:r>
        </a:p>
        <a:p>
          <a:endParaRPr lang="en-US" altLang="zh-CN" dirty="0" smtClean="0"/>
        </a:p>
        <a:p>
          <a:r>
            <a:rPr lang="zh-CN" altLang="en-US" dirty="0" smtClean="0"/>
            <a:t>  生活费：</a:t>
          </a:r>
          <a:r>
            <a:rPr lang="en-US" altLang="zh-CN" dirty="0" smtClean="0"/>
            <a:t>6000</a:t>
          </a:r>
          <a:endParaRPr lang="zh-CN" altLang="en-US" dirty="0"/>
        </a:p>
      </dgm:t>
    </dgm:pt>
    <dgm:pt modelId="{51D9B695-175A-420A-BA92-E99D65D1AAEE}" type="parTrans" cxnId="{A02C8406-FD3E-4E8C-92D0-C4123A13B66E}">
      <dgm:prSet/>
      <dgm:spPr/>
      <dgm:t>
        <a:bodyPr/>
        <a:lstStyle/>
        <a:p>
          <a:endParaRPr lang="zh-CN" altLang="en-US"/>
        </a:p>
      </dgm:t>
    </dgm:pt>
    <dgm:pt modelId="{ABA69624-AFEE-405D-B3B0-FFD3167D5633}" type="sibTrans" cxnId="{A02C8406-FD3E-4E8C-92D0-C4123A13B66E}">
      <dgm:prSet/>
      <dgm:spPr/>
      <dgm:t>
        <a:bodyPr/>
        <a:lstStyle/>
        <a:p>
          <a:endParaRPr lang="zh-CN" altLang="en-US"/>
        </a:p>
      </dgm:t>
    </dgm:pt>
    <dgm:pt modelId="{13E750BF-3930-4D4C-B21E-570CDBDAF8B8}">
      <dgm:prSet phldrT="[文本]"/>
      <dgm:spPr/>
      <dgm:t>
        <a:bodyPr/>
        <a:lstStyle/>
        <a:p>
          <a:r>
            <a:rPr lang="zh-CN" altLang="en-US" dirty="0" smtClean="0">
              <a:hlinkClick xmlns:r="http://schemas.openxmlformats.org/officeDocument/2006/relationships" r:id="rId2" action="ppaction://hlinkfile"/>
            </a:rPr>
            <a:t>  </a:t>
          </a:r>
          <a:r>
            <a:rPr lang="en-GB" dirty="0" smtClean="0">
              <a:hlinkClick xmlns:r="http://schemas.openxmlformats.org/officeDocument/2006/relationships" r:id="rId2" action="ppaction://hlinkfile"/>
            </a:rPr>
            <a:t>University of East Anglia</a:t>
          </a:r>
          <a:endParaRPr lang="en-GB" dirty="0" smtClean="0"/>
        </a:p>
        <a:p>
          <a:endParaRPr lang="en-US" altLang="zh-CN" dirty="0" smtClean="0"/>
        </a:p>
        <a:p>
          <a:r>
            <a:rPr lang="zh-CN" altLang="en-US" dirty="0" smtClean="0"/>
            <a:t>城市：诺里奇</a:t>
          </a:r>
        </a:p>
        <a:p>
          <a:endParaRPr lang="en-US" altLang="zh-CN" dirty="0" smtClean="0"/>
        </a:p>
        <a:p>
          <a:r>
            <a:rPr lang="zh-CN" altLang="en-US" dirty="0" smtClean="0"/>
            <a:t> 生活费：</a:t>
          </a:r>
          <a:r>
            <a:rPr lang="en-US" altLang="zh-CN" dirty="0" smtClean="0"/>
            <a:t>7500</a:t>
          </a:r>
          <a:endParaRPr lang="zh-CN" altLang="en-US" dirty="0"/>
        </a:p>
      </dgm:t>
    </dgm:pt>
    <dgm:pt modelId="{B148E394-C7F7-4B27-852F-580FF2FB4BAE}" type="parTrans" cxnId="{B84CF3AB-0211-4A28-AF08-174AACB18098}">
      <dgm:prSet/>
      <dgm:spPr/>
      <dgm:t>
        <a:bodyPr/>
        <a:lstStyle/>
        <a:p>
          <a:endParaRPr lang="zh-CN" altLang="en-US"/>
        </a:p>
      </dgm:t>
    </dgm:pt>
    <dgm:pt modelId="{83EE2E29-FD18-4255-8BFC-F78DDFF671E2}" type="sibTrans" cxnId="{B84CF3AB-0211-4A28-AF08-174AACB18098}">
      <dgm:prSet/>
      <dgm:spPr/>
      <dgm:t>
        <a:bodyPr/>
        <a:lstStyle/>
        <a:p>
          <a:endParaRPr lang="zh-CN" altLang="en-US"/>
        </a:p>
      </dgm:t>
    </dgm:pt>
    <dgm:pt modelId="{F39D9D78-8F72-40E8-9AED-CD379CD4FF94}">
      <dgm:prSet phldrT="[文本]"/>
      <dgm:spPr/>
      <dgm:t>
        <a:bodyPr/>
        <a:lstStyle/>
        <a:p>
          <a:r>
            <a:rPr lang="en-GB" dirty="0" smtClean="0">
              <a:hlinkClick xmlns:r="http://schemas.openxmlformats.org/officeDocument/2006/relationships" r:id="rId3" action="ppaction://hlinkfile"/>
            </a:rPr>
            <a:t>University of Kent </a:t>
          </a:r>
          <a:endParaRPr lang="en-GB" dirty="0" smtClean="0"/>
        </a:p>
        <a:p>
          <a:r>
            <a:rPr lang="zh-CN" altLang="en-US" dirty="0" smtClean="0"/>
            <a:t> </a:t>
          </a:r>
          <a:endParaRPr lang="en-US" altLang="zh-CN" dirty="0" smtClean="0"/>
        </a:p>
        <a:p>
          <a:r>
            <a:rPr lang="zh-CN" altLang="en-US" dirty="0" smtClean="0"/>
            <a:t> 城市：</a:t>
          </a:r>
          <a:r>
            <a:rPr lang="en-GB" dirty="0" smtClean="0"/>
            <a:t>Canterbury</a:t>
          </a:r>
          <a:r>
            <a:rPr lang="zh-CN" altLang="en-US" dirty="0" smtClean="0"/>
            <a:t>坎特伯雷</a:t>
          </a:r>
        </a:p>
        <a:p>
          <a:r>
            <a:rPr lang="zh-CN" altLang="en-US" dirty="0" smtClean="0"/>
            <a:t> </a:t>
          </a:r>
          <a:endParaRPr lang="en-US" altLang="zh-CN" dirty="0" smtClean="0"/>
        </a:p>
        <a:p>
          <a:r>
            <a:rPr lang="zh-CN" altLang="en-US" dirty="0" smtClean="0"/>
            <a:t> 生活费：</a:t>
          </a:r>
          <a:r>
            <a:rPr lang="en-US" altLang="zh-CN" dirty="0" smtClean="0"/>
            <a:t>8,008</a:t>
          </a:r>
          <a:endParaRPr lang="zh-CN" altLang="en-US" dirty="0"/>
        </a:p>
      </dgm:t>
    </dgm:pt>
    <dgm:pt modelId="{39A665CB-A230-4639-A107-953F6357C281}" type="sibTrans" cxnId="{F716BEAC-61AE-435C-B86A-7DA87C51D719}">
      <dgm:prSet/>
      <dgm:spPr/>
      <dgm:t>
        <a:bodyPr/>
        <a:lstStyle/>
        <a:p>
          <a:endParaRPr lang="zh-CN" altLang="en-US"/>
        </a:p>
      </dgm:t>
    </dgm:pt>
    <dgm:pt modelId="{9A949C48-45E5-4404-B202-71DFBC5BF96A}" type="parTrans" cxnId="{F716BEAC-61AE-435C-B86A-7DA87C51D719}">
      <dgm:prSet/>
      <dgm:spPr/>
      <dgm:t>
        <a:bodyPr/>
        <a:lstStyle/>
        <a:p>
          <a:endParaRPr lang="zh-CN" altLang="en-US"/>
        </a:p>
      </dgm:t>
    </dgm:pt>
    <dgm:pt modelId="{589952B1-66AE-4D70-A998-D354148D40A2}" type="pres">
      <dgm:prSet presAssocID="{C98FE1DB-CA28-46C8-B2BE-3A902CCC3A56}" presName="Name0" presStyleCnt="0">
        <dgm:presLayoutVars>
          <dgm:dir/>
          <dgm:resizeHandles val="exact"/>
        </dgm:presLayoutVars>
      </dgm:prSet>
      <dgm:spPr/>
    </dgm:pt>
    <dgm:pt modelId="{6951F2CD-59DC-483C-8EA9-6AB3E559B7B5}" type="pres">
      <dgm:prSet presAssocID="{C98FE1DB-CA28-46C8-B2BE-3A902CCC3A56}" presName="fgShape" presStyleLbl="fgShp" presStyleIdx="0" presStyleCnt="1"/>
      <dgm:spPr/>
    </dgm:pt>
    <dgm:pt modelId="{D06192E6-7E9F-4DBA-84A6-93F83A92626E}" type="pres">
      <dgm:prSet presAssocID="{C98FE1DB-CA28-46C8-B2BE-3A902CCC3A56}" presName="linComp" presStyleCnt="0"/>
      <dgm:spPr/>
    </dgm:pt>
    <dgm:pt modelId="{E373D304-6864-4658-A839-3A661B71F707}" type="pres">
      <dgm:prSet presAssocID="{F39D9D78-8F72-40E8-9AED-CD379CD4FF94}" presName="compNode" presStyleCnt="0"/>
      <dgm:spPr/>
    </dgm:pt>
    <dgm:pt modelId="{55CDDE0B-912F-4D89-AE06-2CBB6E0E6501}" type="pres">
      <dgm:prSet presAssocID="{F39D9D78-8F72-40E8-9AED-CD379CD4FF94}" presName="bkgdShape" presStyleLbl="node1" presStyleIdx="0" presStyleCnt="3"/>
      <dgm:spPr/>
      <dgm:t>
        <a:bodyPr/>
        <a:lstStyle/>
        <a:p>
          <a:endParaRPr lang="zh-CN" altLang="en-US"/>
        </a:p>
      </dgm:t>
    </dgm:pt>
    <dgm:pt modelId="{18368C51-A81E-45DA-B7A6-4BC1626936F1}" type="pres">
      <dgm:prSet presAssocID="{F39D9D78-8F72-40E8-9AED-CD379CD4FF9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C7A2B8-200A-4B98-AEF4-BA4484B0913D}" type="pres">
      <dgm:prSet presAssocID="{F39D9D78-8F72-40E8-9AED-CD379CD4FF94}" presName="invisiNode" presStyleLbl="node1" presStyleIdx="0" presStyleCnt="3"/>
      <dgm:spPr/>
    </dgm:pt>
    <dgm:pt modelId="{FC664BDB-45B3-4ACA-A72B-C2607CFD4A24}" type="pres">
      <dgm:prSet presAssocID="{F39D9D78-8F72-40E8-9AED-CD379CD4FF94}" presName="imagNode" presStyleLbl="fgImgPlace1" presStyleIdx="0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086F988-5A9C-4206-8815-CFEE84E4E3CA}" type="pres">
      <dgm:prSet presAssocID="{39A665CB-A230-4639-A107-953F6357C281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CC8B5457-6236-425F-8792-32007943A3BF}" type="pres">
      <dgm:prSet presAssocID="{F67F1DB9-0995-4177-9106-B3200B4EA89D}" presName="compNode" presStyleCnt="0"/>
      <dgm:spPr/>
    </dgm:pt>
    <dgm:pt modelId="{94D32D88-36E2-44AA-93A1-A57EE2C965B2}" type="pres">
      <dgm:prSet presAssocID="{F67F1DB9-0995-4177-9106-B3200B4EA89D}" presName="bkgdShape" presStyleLbl="node1" presStyleIdx="1" presStyleCnt="3"/>
      <dgm:spPr/>
      <dgm:t>
        <a:bodyPr/>
        <a:lstStyle/>
        <a:p>
          <a:endParaRPr lang="zh-CN" altLang="en-US"/>
        </a:p>
      </dgm:t>
    </dgm:pt>
    <dgm:pt modelId="{658880AB-D6EA-4EC3-8CD7-E4B40C809433}" type="pres">
      <dgm:prSet presAssocID="{F67F1DB9-0995-4177-9106-B3200B4EA89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2A5DE9-01F0-4ACC-A8BE-F87399E22D6D}" type="pres">
      <dgm:prSet presAssocID="{F67F1DB9-0995-4177-9106-B3200B4EA89D}" presName="invisiNode" presStyleLbl="node1" presStyleIdx="1" presStyleCnt="3"/>
      <dgm:spPr/>
    </dgm:pt>
    <dgm:pt modelId="{4387AD98-3546-4D22-9346-885897B2AFC2}" type="pres">
      <dgm:prSet presAssocID="{F67F1DB9-0995-4177-9106-B3200B4EA89D}" presName="imagNode" presStyleLbl="fgImgPlace1" presStyleIdx="1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58E40DD-24EF-41DD-A518-57D77EA759A5}" type="pres">
      <dgm:prSet presAssocID="{ABA69624-AFEE-405D-B3B0-FFD3167D5633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5D90E93D-6C3C-4B01-AD0E-D4F7B3787165}" type="pres">
      <dgm:prSet presAssocID="{13E750BF-3930-4D4C-B21E-570CDBDAF8B8}" presName="compNode" presStyleCnt="0"/>
      <dgm:spPr/>
    </dgm:pt>
    <dgm:pt modelId="{46B218AC-751F-436D-991A-0C7745450727}" type="pres">
      <dgm:prSet presAssocID="{13E750BF-3930-4D4C-B21E-570CDBDAF8B8}" presName="bkgdShape" presStyleLbl="node1" presStyleIdx="2" presStyleCnt="3"/>
      <dgm:spPr/>
      <dgm:t>
        <a:bodyPr/>
        <a:lstStyle/>
        <a:p>
          <a:endParaRPr lang="zh-CN" altLang="en-US"/>
        </a:p>
      </dgm:t>
    </dgm:pt>
    <dgm:pt modelId="{B7A59766-9835-4930-AD55-B05118C6B7BD}" type="pres">
      <dgm:prSet presAssocID="{13E750BF-3930-4D4C-B21E-570CDBDAF8B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21536A-7798-41BA-8E40-EB78278303F3}" type="pres">
      <dgm:prSet presAssocID="{13E750BF-3930-4D4C-B21E-570CDBDAF8B8}" presName="invisiNode" presStyleLbl="node1" presStyleIdx="2" presStyleCnt="3"/>
      <dgm:spPr/>
    </dgm:pt>
    <dgm:pt modelId="{D05318E5-D2B4-4C22-BF45-4FA7A802DE61}" type="pres">
      <dgm:prSet presAssocID="{13E750BF-3930-4D4C-B21E-570CDBDAF8B8}" presName="imagNode" presStyleLbl="fgImgPlace1" presStyleIdx="2" presStyleCnt="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A322BC98-94F7-4508-B580-9FDA534420B4}" type="presOf" srcId="{39A665CB-A230-4639-A107-953F6357C281}" destId="{C086F988-5A9C-4206-8815-CFEE84E4E3CA}" srcOrd="0" destOrd="0" presId="urn:microsoft.com/office/officeart/2005/8/layout/hList7#1"/>
    <dgm:cxn modelId="{4EC49FC6-53E9-4764-84C1-3834CB81BD9E}" type="presOf" srcId="{F67F1DB9-0995-4177-9106-B3200B4EA89D}" destId="{94D32D88-36E2-44AA-93A1-A57EE2C965B2}" srcOrd="0" destOrd="0" presId="urn:microsoft.com/office/officeart/2005/8/layout/hList7#1"/>
    <dgm:cxn modelId="{A02C8406-FD3E-4E8C-92D0-C4123A13B66E}" srcId="{C98FE1DB-CA28-46C8-B2BE-3A902CCC3A56}" destId="{F67F1DB9-0995-4177-9106-B3200B4EA89D}" srcOrd="1" destOrd="0" parTransId="{51D9B695-175A-420A-BA92-E99D65D1AAEE}" sibTransId="{ABA69624-AFEE-405D-B3B0-FFD3167D5633}"/>
    <dgm:cxn modelId="{3A1D307F-6B97-4146-A9D4-96BCCD99C4E6}" type="presOf" srcId="{13E750BF-3930-4D4C-B21E-570CDBDAF8B8}" destId="{B7A59766-9835-4930-AD55-B05118C6B7BD}" srcOrd="1" destOrd="0" presId="urn:microsoft.com/office/officeart/2005/8/layout/hList7#1"/>
    <dgm:cxn modelId="{CB924622-B35D-4E4F-8A51-2F4FEC122BC3}" type="presOf" srcId="{13E750BF-3930-4D4C-B21E-570CDBDAF8B8}" destId="{46B218AC-751F-436D-991A-0C7745450727}" srcOrd="0" destOrd="0" presId="urn:microsoft.com/office/officeart/2005/8/layout/hList7#1"/>
    <dgm:cxn modelId="{ADF85DB7-CBA8-43B1-B436-F0DAC9AFE519}" type="presOf" srcId="{C98FE1DB-CA28-46C8-B2BE-3A902CCC3A56}" destId="{589952B1-66AE-4D70-A998-D354148D40A2}" srcOrd="0" destOrd="0" presId="urn:microsoft.com/office/officeart/2005/8/layout/hList7#1"/>
    <dgm:cxn modelId="{F716BEAC-61AE-435C-B86A-7DA87C51D719}" srcId="{C98FE1DB-CA28-46C8-B2BE-3A902CCC3A56}" destId="{F39D9D78-8F72-40E8-9AED-CD379CD4FF94}" srcOrd="0" destOrd="0" parTransId="{9A949C48-45E5-4404-B202-71DFBC5BF96A}" sibTransId="{39A665CB-A230-4639-A107-953F6357C281}"/>
    <dgm:cxn modelId="{B84CF3AB-0211-4A28-AF08-174AACB18098}" srcId="{C98FE1DB-CA28-46C8-B2BE-3A902CCC3A56}" destId="{13E750BF-3930-4D4C-B21E-570CDBDAF8B8}" srcOrd="2" destOrd="0" parTransId="{B148E394-C7F7-4B27-852F-580FF2FB4BAE}" sibTransId="{83EE2E29-FD18-4255-8BFC-F78DDFF671E2}"/>
    <dgm:cxn modelId="{9B587CDD-5011-47A1-B287-3B70D53D8CDE}" type="presOf" srcId="{F39D9D78-8F72-40E8-9AED-CD379CD4FF94}" destId="{18368C51-A81E-45DA-B7A6-4BC1626936F1}" srcOrd="1" destOrd="0" presId="urn:microsoft.com/office/officeart/2005/8/layout/hList7#1"/>
    <dgm:cxn modelId="{6E172788-CBCF-4B20-BD84-19C9979C325E}" type="presOf" srcId="{F67F1DB9-0995-4177-9106-B3200B4EA89D}" destId="{658880AB-D6EA-4EC3-8CD7-E4B40C809433}" srcOrd="1" destOrd="0" presId="urn:microsoft.com/office/officeart/2005/8/layout/hList7#1"/>
    <dgm:cxn modelId="{B49B3BAC-2D3E-4306-8902-AF4A8B6E4843}" type="presOf" srcId="{ABA69624-AFEE-405D-B3B0-FFD3167D5633}" destId="{058E40DD-24EF-41DD-A518-57D77EA759A5}" srcOrd="0" destOrd="0" presId="urn:microsoft.com/office/officeart/2005/8/layout/hList7#1"/>
    <dgm:cxn modelId="{89F768BE-CD68-47EC-8261-71A306531627}" type="presOf" srcId="{F39D9D78-8F72-40E8-9AED-CD379CD4FF94}" destId="{55CDDE0B-912F-4D89-AE06-2CBB6E0E6501}" srcOrd="0" destOrd="0" presId="urn:microsoft.com/office/officeart/2005/8/layout/hList7#1"/>
    <dgm:cxn modelId="{EA615712-8BCA-41BA-ABAD-4474A5DC38BE}" type="presParOf" srcId="{589952B1-66AE-4D70-A998-D354148D40A2}" destId="{6951F2CD-59DC-483C-8EA9-6AB3E559B7B5}" srcOrd="0" destOrd="0" presId="urn:microsoft.com/office/officeart/2005/8/layout/hList7#1"/>
    <dgm:cxn modelId="{B73D2A51-CE2F-46BB-88E9-10A49A386885}" type="presParOf" srcId="{589952B1-66AE-4D70-A998-D354148D40A2}" destId="{D06192E6-7E9F-4DBA-84A6-93F83A92626E}" srcOrd="1" destOrd="0" presId="urn:microsoft.com/office/officeart/2005/8/layout/hList7#1"/>
    <dgm:cxn modelId="{CD0AB5F9-4C84-44DD-BE44-7D5037117D6A}" type="presParOf" srcId="{D06192E6-7E9F-4DBA-84A6-93F83A92626E}" destId="{E373D304-6864-4658-A839-3A661B71F707}" srcOrd="0" destOrd="0" presId="urn:microsoft.com/office/officeart/2005/8/layout/hList7#1"/>
    <dgm:cxn modelId="{1D7B9D5D-A72B-4ABE-BD2B-0781A4A15E4E}" type="presParOf" srcId="{E373D304-6864-4658-A839-3A661B71F707}" destId="{55CDDE0B-912F-4D89-AE06-2CBB6E0E6501}" srcOrd="0" destOrd="0" presId="urn:microsoft.com/office/officeart/2005/8/layout/hList7#1"/>
    <dgm:cxn modelId="{FF89EC10-F5A2-4375-BF0C-2BBD06BB2237}" type="presParOf" srcId="{E373D304-6864-4658-A839-3A661B71F707}" destId="{18368C51-A81E-45DA-B7A6-4BC1626936F1}" srcOrd="1" destOrd="0" presId="urn:microsoft.com/office/officeart/2005/8/layout/hList7#1"/>
    <dgm:cxn modelId="{60AC2FEB-9B52-4603-A8DC-03D26B70ED4D}" type="presParOf" srcId="{E373D304-6864-4658-A839-3A661B71F707}" destId="{7AC7A2B8-200A-4B98-AEF4-BA4484B0913D}" srcOrd="2" destOrd="0" presId="urn:microsoft.com/office/officeart/2005/8/layout/hList7#1"/>
    <dgm:cxn modelId="{6ED4E6E2-DF47-4073-B933-C2E8F734DD45}" type="presParOf" srcId="{E373D304-6864-4658-A839-3A661B71F707}" destId="{FC664BDB-45B3-4ACA-A72B-C2607CFD4A24}" srcOrd="3" destOrd="0" presId="urn:microsoft.com/office/officeart/2005/8/layout/hList7#1"/>
    <dgm:cxn modelId="{EC2B9C2C-5250-4320-B4C4-0E0E86D439F3}" type="presParOf" srcId="{D06192E6-7E9F-4DBA-84A6-93F83A92626E}" destId="{C086F988-5A9C-4206-8815-CFEE84E4E3CA}" srcOrd="1" destOrd="0" presId="urn:microsoft.com/office/officeart/2005/8/layout/hList7#1"/>
    <dgm:cxn modelId="{2C0DB90C-15A0-4C02-9E3A-DB9ED8D7DAEF}" type="presParOf" srcId="{D06192E6-7E9F-4DBA-84A6-93F83A92626E}" destId="{CC8B5457-6236-425F-8792-32007943A3BF}" srcOrd="2" destOrd="0" presId="urn:microsoft.com/office/officeart/2005/8/layout/hList7#1"/>
    <dgm:cxn modelId="{0761BFC0-9DB9-4EC6-9080-E337FFD9A953}" type="presParOf" srcId="{CC8B5457-6236-425F-8792-32007943A3BF}" destId="{94D32D88-36E2-44AA-93A1-A57EE2C965B2}" srcOrd="0" destOrd="0" presId="urn:microsoft.com/office/officeart/2005/8/layout/hList7#1"/>
    <dgm:cxn modelId="{846161D8-6F00-413E-BC2A-0F338E8080A4}" type="presParOf" srcId="{CC8B5457-6236-425F-8792-32007943A3BF}" destId="{658880AB-D6EA-4EC3-8CD7-E4B40C809433}" srcOrd="1" destOrd="0" presId="urn:microsoft.com/office/officeart/2005/8/layout/hList7#1"/>
    <dgm:cxn modelId="{3039031A-7A15-40C0-AA33-FC4A4BC37F8A}" type="presParOf" srcId="{CC8B5457-6236-425F-8792-32007943A3BF}" destId="{D62A5DE9-01F0-4ACC-A8BE-F87399E22D6D}" srcOrd="2" destOrd="0" presId="urn:microsoft.com/office/officeart/2005/8/layout/hList7#1"/>
    <dgm:cxn modelId="{396172CC-DD1B-4C41-99BD-673C63BC0392}" type="presParOf" srcId="{CC8B5457-6236-425F-8792-32007943A3BF}" destId="{4387AD98-3546-4D22-9346-885897B2AFC2}" srcOrd="3" destOrd="0" presId="urn:microsoft.com/office/officeart/2005/8/layout/hList7#1"/>
    <dgm:cxn modelId="{9EEAFE05-0D4B-4E78-90ED-7F3BE18EBCE7}" type="presParOf" srcId="{D06192E6-7E9F-4DBA-84A6-93F83A92626E}" destId="{058E40DD-24EF-41DD-A518-57D77EA759A5}" srcOrd="3" destOrd="0" presId="urn:microsoft.com/office/officeart/2005/8/layout/hList7#1"/>
    <dgm:cxn modelId="{3FAF46A3-B2BB-4646-A739-56E5906C5FD0}" type="presParOf" srcId="{D06192E6-7E9F-4DBA-84A6-93F83A92626E}" destId="{5D90E93D-6C3C-4B01-AD0E-D4F7B3787165}" srcOrd="4" destOrd="0" presId="urn:microsoft.com/office/officeart/2005/8/layout/hList7#1"/>
    <dgm:cxn modelId="{05CD5E34-21B8-4106-91B4-322D4EB14E7C}" type="presParOf" srcId="{5D90E93D-6C3C-4B01-AD0E-D4F7B3787165}" destId="{46B218AC-751F-436D-991A-0C7745450727}" srcOrd="0" destOrd="0" presId="urn:microsoft.com/office/officeart/2005/8/layout/hList7#1"/>
    <dgm:cxn modelId="{A967887E-D1CB-42C1-885A-3F3008A4BBC9}" type="presParOf" srcId="{5D90E93D-6C3C-4B01-AD0E-D4F7B3787165}" destId="{B7A59766-9835-4930-AD55-B05118C6B7BD}" srcOrd="1" destOrd="0" presId="urn:microsoft.com/office/officeart/2005/8/layout/hList7#1"/>
    <dgm:cxn modelId="{ADB7CD47-A845-4F03-8700-62C2345C6ACE}" type="presParOf" srcId="{5D90E93D-6C3C-4B01-AD0E-D4F7B3787165}" destId="{6721536A-7798-41BA-8E40-EB78278303F3}" srcOrd="2" destOrd="0" presId="urn:microsoft.com/office/officeart/2005/8/layout/hList7#1"/>
    <dgm:cxn modelId="{A059AE9A-94AB-422C-81D8-EA5E9D5765E9}" type="presParOf" srcId="{5D90E93D-6C3C-4B01-AD0E-D4F7B3787165}" destId="{D05318E5-D2B4-4C22-BF45-4FA7A802DE6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555C4-97FB-46C0-9765-EB9AE83AAFCC}">
      <dsp:nvSpPr>
        <dsp:cNvPr id="0" name=""/>
        <dsp:cNvSpPr/>
      </dsp:nvSpPr>
      <dsp:spPr>
        <a:xfrm rot="5400000">
          <a:off x="2097991" y="-540449"/>
          <a:ext cx="1141065" cy="2511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>
              <a:solidFill>
                <a:schemeClr val="bg1">
                  <a:lumMod val="50000"/>
                </a:schemeClr>
              </a:solidFill>
            </a:rPr>
            <a:t>便宜</a:t>
          </a:r>
          <a:endParaRPr lang="zh-CN" altLang="en-US" sz="2800" kern="1200" dirty="0">
            <a:solidFill>
              <a:schemeClr val="bg1">
                <a:lumMod val="5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>
              <a:solidFill>
                <a:schemeClr val="bg1">
                  <a:lumMod val="50000"/>
                </a:schemeClr>
              </a:solidFill>
            </a:rPr>
            <a:t>态度</a:t>
          </a:r>
          <a:endParaRPr lang="zh-CN" alt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 rot="-5400000">
        <a:off x="1412748" y="200496"/>
        <a:ext cx="2455850" cy="1029661"/>
      </dsp:txXfrm>
    </dsp:sp>
    <dsp:sp modelId="{AE809F7D-59E2-4C92-B1EE-D9D6619EE344}">
      <dsp:nvSpPr>
        <dsp:cNvPr id="0" name=""/>
        <dsp:cNvSpPr/>
      </dsp:nvSpPr>
      <dsp:spPr>
        <a:xfrm>
          <a:off x="0" y="2161"/>
          <a:ext cx="1412748" cy="142633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solidFill>
                <a:schemeClr val="bg1">
                  <a:lumMod val="50000"/>
                </a:schemeClr>
              </a:solidFill>
            </a:rPr>
            <a:t>汉莎</a:t>
          </a:r>
          <a:endParaRPr lang="zh-CN" altLang="en-US" sz="38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8965" y="71126"/>
        <a:ext cx="1274818" cy="1288401"/>
      </dsp:txXfrm>
    </dsp:sp>
    <dsp:sp modelId="{D84C54A7-F5DE-45C8-98C4-71CB6731AF40}">
      <dsp:nvSpPr>
        <dsp:cNvPr id="0" name=""/>
        <dsp:cNvSpPr/>
      </dsp:nvSpPr>
      <dsp:spPr>
        <a:xfrm rot="5400000">
          <a:off x="2063746" y="971542"/>
          <a:ext cx="1141065" cy="2511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>
              <a:solidFill>
                <a:schemeClr val="bg1">
                  <a:lumMod val="50000"/>
                </a:schemeClr>
              </a:solidFill>
            </a:rPr>
            <a:t>贵</a:t>
          </a:r>
          <a:endParaRPr lang="zh-CN" altLang="en-US" sz="2800" kern="1200" dirty="0">
            <a:solidFill>
              <a:schemeClr val="bg1">
                <a:lumMod val="5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>
              <a:solidFill>
                <a:schemeClr val="bg1">
                  <a:lumMod val="50000"/>
                </a:schemeClr>
              </a:solidFill>
            </a:rPr>
            <a:t>只飞上海</a:t>
          </a:r>
          <a:endParaRPr lang="zh-CN" alt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 rot="-5400000">
        <a:off x="1378503" y="1712487"/>
        <a:ext cx="2455850" cy="1029661"/>
      </dsp:txXfrm>
    </dsp:sp>
    <dsp:sp modelId="{1C9ABBBB-1E7C-4D74-8159-BC52A2CAB7D8}">
      <dsp:nvSpPr>
        <dsp:cNvPr id="0" name=""/>
        <dsp:cNvSpPr/>
      </dsp:nvSpPr>
      <dsp:spPr>
        <a:xfrm>
          <a:off x="0" y="1499809"/>
          <a:ext cx="1412748" cy="1426331"/>
        </a:xfrm>
        <a:prstGeom prst="roundRect">
          <a:avLst/>
        </a:prstGeom>
        <a:solidFill>
          <a:schemeClr val="accent1">
            <a:shade val="80000"/>
            <a:hueOff val="0"/>
            <a:satOff val="13413"/>
            <a:lumOff val="93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solidFill>
                <a:schemeClr val="bg1">
                  <a:lumMod val="50000"/>
                </a:schemeClr>
              </a:solidFill>
            </a:rPr>
            <a:t>维珍</a:t>
          </a:r>
          <a:endParaRPr lang="zh-CN" altLang="en-US" sz="38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8965" y="1568774"/>
        <a:ext cx="1274818" cy="1288401"/>
      </dsp:txXfrm>
    </dsp:sp>
    <dsp:sp modelId="{49A88D6F-82EF-40BC-BECC-86D10FBF7C05}">
      <dsp:nvSpPr>
        <dsp:cNvPr id="0" name=""/>
        <dsp:cNvSpPr/>
      </dsp:nvSpPr>
      <dsp:spPr>
        <a:xfrm rot="5400000">
          <a:off x="2063746" y="2483704"/>
          <a:ext cx="1141065" cy="2511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>
              <a:solidFill>
                <a:schemeClr val="bg1">
                  <a:lumMod val="50000"/>
                </a:schemeClr>
              </a:solidFill>
            </a:rPr>
            <a:t>便宜</a:t>
          </a:r>
          <a:endParaRPr lang="zh-CN" altLang="en-US" sz="2800" kern="1200" dirty="0">
            <a:solidFill>
              <a:schemeClr val="bg1">
                <a:lumMod val="5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>
              <a:solidFill>
                <a:schemeClr val="bg1">
                  <a:lumMod val="50000"/>
                </a:schemeClr>
              </a:solidFill>
            </a:rPr>
            <a:t>空婶</a:t>
          </a:r>
          <a:endParaRPr lang="zh-CN" altLang="en-US" sz="2800" kern="1200" dirty="0">
            <a:solidFill>
              <a:schemeClr val="bg1">
                <a:lumMod val="50000"/>
              </a:schemeClr>
            </a:solidFill>
          </a:endParaRPr>
        </a:p>
      </dsp:txBody>
      <dsp:txXfrm rot="-5400000">
        <a:off x="1378503" y="3224649"/>
        <a:ext cx="2455850" cy="1029661"/>
      </dsp:txXfrm>
    </dsp:sp>
    <dsp:sp modelId="{0C9717C7-CC01-42C2-B7AD-FD08B3431358}">
      <dsp:nvSpPr>
        <dsp:cNvPr id="0" name=""/>
        <dsp:cNvSpPr/>
      </dsp:nvSpPr>
      <dsp:spPr>
        <a:xfrm>
          <a:off x="0" y="2997457"/>
          <a:ext cx="1412748" cy="1426331"/>
        </a:xfrm>
        <a:prstGeom prst="roundRect">
          <a:avLst/>
        </a:prstGeom>
        <a:solidFill>
          <a:schemeClr val="accent1">
            <a:shade val="80000"/>
            <a:hueOff val="0"/>
            <a:satOff val="26826"/>
            <a:lumOff val="186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>
              <a:solidFill>
                <a:schemeClr val="bg1">
                  <a:lumMod val="50000"/>
                </a:schemeClr>
              </a:solidFill>
            </a:rPr>
            <a:t>国航</a:t>
          </a:r>
          <a:endParaRPr lang="zh-CN" altLang="en-US" sz="38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8965" y="3066422"/>
        <a:ext cx="1274818" cy="1288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C285B-896B-4912-B0B2-60304757B677}">
      <dsp:nvSpPr>
        <dsp:cNvPr id="0" name=""/>
        <dsp:cNvSpPr/>
      </dsp:nvSpPr>
      <dsp:spPr>
        <a:xfrm rot="10800000">
          <a:off x="2076749" y="81"/>
          <a:ext cx="1684616" cy="1230405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2575" tIns="68580" rIns="128016" bIns="6858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      英航</a:t>
          </a:r>
          <a:endParaRPr lang="zh-CN" altLang="en-US" sz="1800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贵</a:t>
          </a:r>
          <a:endParaRPr lang="zh-CN" altLang="en-US" sz="1400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飞机好</a:t>
          </a:r>
          <a:endParaRPr lang="zh-CN" altLang="en-US" sz="1400" kern="1200" dirty="0"/>
        </a:p>
      </dsp:txBody>
      <dsp:txXfrm rot="10800000">
        <a:off x="2384350" y="81"/>
        <a:ext cx="1377015" cy="1230405"/>
      </dsp:txXfrm>
    </dsp:sp>
    <dsp:sp modelId="{721CACEE-1516-42DE-8931-B7A4CA9B54D3}">
      <dsp:nvSpPr>
        <dsp:cNvPr id="0" name=""/>
        <dsp:cNvSpPr/>
      </dsp:nvSpPr>
      <dsp:spPr>
        <a:xfrm>
          <a:off x="0" y="0"/>
          <a:ext cx="2898355" cy="12304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68D613-36B0-4157-B929-D423F17E5D65}">
      <dsp:nvSpPr>
        <dsp:cNvPr id="0" name=""/>
        <dsp:cNvSpPr/>
      </dsp:nvSpPr>
      <dsp:spPr>
        <a:xfrm rot="10800000">
          <a:off x="1085124" y="1597772"/>
          <a:ext cx="2610715" cy="1230405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alpha val="90000"/>
              <a:hueOff val="0"/>
              <a:satOff val="0"/>
              <a:lumOff val="0"/>
              <a:alphaOff val="-2000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2575" tIns="68580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阿航</a:t>
          </a:r>
          <a:endParaRPr lang="zh-CN" alt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smtClean="0"/>
            <a:t>吃的好，购物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smtClean="0"/>
            <a:t>转飞</a:t>
          </a:r>
          <a:endParaRPr lang="zh-CN" altLang="en-US" sz="1400" kern="1200" dirty="0"/>
        </a:p>
      </dsp:txBody>
      <dsp:txXfrm rot="10800000">
        <a:off x="1392725" y="1597772"/>
        <a:ext cx="2303114" cy="1230405"/>
      </dsp:txXfrm>
    </dsp:sp>
    <dsp:sp modelId="{89172633-53C9-433D-8668-D51A33AB023C}">
      <dsp:nvSpPr>
        <dsp:cNvPr id="0" name=""/>
        <dsp:cNvSpPr/>
      </dsp:nvSpPr>
      <dsp:spPr>
        <a:xfrm>
          <a:off x="230048" y="1597772"/>
          <a:ext cx="1710152" cy="123040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alpha val="90000"/>
              <a:hueOff val="0"/>
              <a:satOff val="0"/>
              <a:lumOff val="3400"/>
              <a:alphaOff val="-2000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5D9085-91C1-4BD2-ACF7-9500F47E1957}">
      <dsp:nvSpPr>
        <dsp:cNvPr id="0" name=""/>
        <dsp:cNvSpPr/>
      </dsp:nvSpPr>
      <dsp:spPr>
        <a:xfrm rot="10800000">
          <a:off x="965187" y="3195462"/>
          <a:ext cx="2610715" cy="1230405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alpha val="90000"/>
              <a:hueOff val="0"/>
              <a:satOff val="0"/>
              <a:lumOff val="0"/>
              <a:alphaOff val="-4000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2575" tIns="68580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北欧</a:t>
          </a:r>
          <a:endParaRPr lang="zh-CN" alt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转飞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飞机小</a:t>
          </a:r>
          <a:endParaRPr lang="zh-CN" altLang="en-US" sz="1400" kern="1200" dirty="0"/>
        </a:p>
      </dsp:txBody>
      <dsp:txXfrm rot="10800000">
        <a:off x="1272788" y="3195462"/>
        <a:ext cx="2303114" cy="1230405"/>
      </dsp:txXfrm>
    </dsp:sp>
    <dsp:sp modelId="{514EF1B9-EB30-4373-AF05-62C62194BD8C}">
      <dsp:nvSpPr>
        <dsp:cNvPr id="0" name=""/>
        <dsp:cNvSpPr/>
      </dsp:nvSpPr>
      <dsp:spPr>
        <a:xfrm>
          <a:off x="360037" y="3195544"/>
          <a:ext cx="1230405" cy="12304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tint val="50000"/>
              <a:alpha val="90000"/>
              <a:hueOff val="0"/>
              <a:satOff val="0"/>
              <a:lumOff val="6800"/>
              <a:alphaOff val="-4000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0D05D-96A4-46B4-8A02-886C383BB738}">
      <dsp:nvSpPr>
        <dsp:cNvPr id="0" name=""/>
        <dsp:cNvSpPr/>
      </dsp:nvSpPr>
      <dsp:spPr>
        <a:xfrm>
          <a:off x="622262" y="2161"/>
          <a:ext cx="2679774" cy="1339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HOSPITAL</a:t>
          </a:r>
          <a:endParaRPr lang="en-US" sz="3200" b="1" kern="1200" dirty="0"/>
        </a:p>
      </dsp:txBody>
      <dsp:txXfrm>
        <a:off x="661506" y="41405"/>
        <a:ext cx="2601286" cy="1261399"/>
      </dsp:txXfrm>
    </dsp:sp>
    <dsp:sp modelId="{419F9624-C757-4202-8BA2-6CDE9D548547}">
      <dsp:nvSpPr>
        <dsp:cNvPr id="0" name=""/>
        <dsp:cNvSpPr/>
      </dsp:nvSpPr>
      <dsp:spPr>
        <a:xfrm>
          <a:off x="622262" y="1543031"/>
          <a:ext cx="2679774" cy="1339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PG</a:t>
          </a:r>
          <a:r>
            <a:rPr lang="zh-CN" sz="3200" kern="1200" dirty="0" smtClean="0"/>
            <a:t>    </a:t>
          </a:r>
          <a:r>
            <a:rPr lang="en-GB" sz="3200" kern="1200" dirty="0" smtClean="0"/>
            <a:t>General practitioners </a:t>
          </a:r>
          <a:endParaRPr lang="en-US" sz="3200" kern="1200" dirty="0"/>
        </a:p>
      </dsp:txBody>
      <dsp:txXfrm>
        <a:off x="661506" y="1582275"/>
        <a:ext cx="2601286" cy="1261399"/>
      </dsp:txXfrm>
    </dsp:sp>
    <dsp:sp modelId="{D010F01F-1E5D-4648-A33B-B02C8FB9C20A}">
      <dsp:nvSpPr>
        <dsp:cNvPr id="0" name=""/>
        <dsp:cNvSpPr/>
      </dsp:nvSpPr>
      <dsp:spPr>
        <a:xfrm>
          <a:off x="586407" y="3086062"/>
          <a:ext cx="2679774" cy="1339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/>
            <a:t>DENTISTS</a:t>
          </a:r>
          <a:endParaRPr lang="zh-CN" sz="3200" b="1" kern="1200" dirty="0"/>
        </a:p>
      </dsp:txBody>
      <dsp:txXfrm>
        <a:off x="625651" y="3125306"/>
        <a:ext cx="2601286" cy="1261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653F8-F834-4EF5-9527-D04F615E52FB}">
      <dsp:nvSpPr>
        <dsp:cNvPr id="0" name=""/>
        <dsp:cNvSpPr/>
      </dsp:nvSpPr>
      <dsp:spPr>
        <a:xfrm>
          <a:off x="0" y="0"/>
          <a:ext cx="3924300" cy="22506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D0738-CC8C-4175-BC84-F82768A0E984}">
      <dsp:nvSpPr>
        <dsp:cNvPr id="0" name=""/>
        <dsp:cNvSpPr/>
      </dsp:nvSpPr>
      <dsp:spPr>
        <a:xfrm>
          <a:off x="117729" y="300085"/>
          <a:ext cx="1152763" cy="16504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FF38C-534A-4353-94D6-BEC1A7DF7301}">
      <dsp:nvSpPr>
        <dsp:cNvPr id="0" name=""/>
        <dsp:cNvSpPr/>
      </dsp:nvSpPr>
      <dsp:spPr>
        <a:xfrm rot="10800000">
          <a:off x="117729" y="2250638"/>
          <a:ext cx="1152763" cy="27507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hlinkClick xmlns:r="http://schemas.openxmlformats.org/officeDocument/2006/relationships" r:id="rId2" action="ppaction://hlinkfile"/>
            </a:rPr>
            <a:t>Cardiff University</a:t>
          </a:r>
          <a:endParaRPr lang="en-GB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城市：</a:t>
          </a:r>
          <a:endParaRPr lang="en-US" altLang="zh-CN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卡迪夫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  </a:t>
          </a:r>
          <a:endParaRPr lang="en-US" altLang="zh-CN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生活费：</a:t>
          </a:r>
          <a:r>
            <a:rPr lang="en-US" altLang="zh-CN" sz="1400" kern="1200" dirty="0" smtClean="0"/>
            <a:t>7,500</a:t>
          </a:r>
          <a:endParaRPr lang="zh-CN" altLang="en-US" sz="1400" kern="1200" dirty="0"/>
        </a:p>
      </dsp:txBody>
      <dsp:txXfrm rot="10800000">
        <a:off x="153180" y="2250638"/>
        <a:ext cx="1081861" cy="2715329"/>
      </dsp:txXfrm>
    </dsp:sp>
    <dsp:sp modelId="{FFDB8E34-A014-46B1-806F-6B368B1EF24E}">
      <dsp:nvSpPr>
        <dsp:cNvPr id="0" name=""/>
        <dsp:cNvSpPr/>
      </dsp:nvSpPr>
      <dsp:spPr>
        <a:xfrm>
          <a:off x="1385768" y="300085"/>
          <a:ext cx="1152763" cy="16504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DBDF3-31A6-4CD2-A98A-4261CD59665D}">
      <dsp:nvSpPr>
        <dsp:cNvPr id="0" name=""/>
        <dsp:cNvSpPr/>
      </dsp:nvSpPr>
      <dsp:spPr>
        <a:xfrm rot="10800000">
          <a:off x="1385768" y="2250638"/>
          <a:ext cx="1152763" cy="27507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hlinkClick xmlns:r="http://schemas.openxmlformats.org/officeDocument/2006/relationships" r:id="rId4" action="ppaction://hlinkfile"/>
            </a:rPr>
            <a:t> </a:t>
          </a:r>
          <a:r>
            <a:rPr lang="en-GB" sz="1400" kern="1200" dirty="0" smtClean="0">
              <a:hlinkClick xmlns:r="http://schemas.openxmlformats.org/officeDocument/2006/relationships" r:id="rId4" action="ppaction://hlinkfile"/>
            </a:rPr>
            <a:t>University of Essex</a:t>
          </a:r>
          <a:endParaRPr lang="en-GB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 </a:t>
          </a:r>
          <a:endParaRPr lang="en-US" altLang="zh-CN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城市：埃塞克斯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 生活费：</a:t>
          </a:r>
          <a:r>
            <a:rPr lang="en-US" altLang="zh-CN" sz="1400" kern="1200" dirty="0" smtClean="0"/>
            <a:t>7600-9500</a:t>
          </a:r>
          <a:endParaRPr lang="zh-CN" altLang="en-US" sz="1400" kern="1200" dirty="0"/>
        </a:p>
      </dsp:txBody>
      <dsp:txXfrm rot="10800000">
        <a:off x="1421219" y="2250638"/>
        <a:ext cx="1081861" cy="2715329"/>
      </dsp:txXfrm>
    </dsp:sp>
    <dsp:sp modelId="{4F9B7FC5-BF3D-43A5-B3CF-1217CF39D85E}">
      <dsp:nvSpPr>
        <dsp:cNvPr id="0" name=""/>
        <dsp:cNvSpPr/>
      </dsp:nvSpPr>
      <dsp:spPr>
        <a:xfrm>
          <a:off x="2653807" y="300085"/>
          <a:ext cx="1152763" cy="16504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150F6-F790-4FFA-97EE-94BC5232AD3E}">
      <dsp:nvSpPr>
        <dsp:cNvPr id="0" name=""/>
        <dsp:cNvSpPr/>
      </dsp:nvSpPr>
      <dsp:spPr>
        <a:xfrm rot="10800000">
          <a:off x="2653807" y="2250638"/>
          <a:ext cx="1152763" cy="27507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hlinkClick xmlns:r="http://schemas.openxmlformats.org/officeDocument/2006/relationships" r:id="rId6" action="ppaction://hlinkfile"/>
            </a:rPr>
            <a:t> </a:t>
          </a:r>
          <a:r>
            <a:rPr lang="en-GB" sz="1400" kern="1200" dirty="0" smtClean="0">
              <a:hlinkClick xmlns:r="http://schemas.openxmlformats.org/officeDocument/2006/relationships" r:id="rId6" action="ppaction://hlinkfile"/>
            </a:rPr>
            <a:t>University of Exeter</a:t>
          </a:r>
          <a:endParaRPr lang="en-GB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  </a:t>
          </a:r>
          <a:endParaRPr lang="en-US" altLang="zh-CN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城市：埃克塞特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 生活费：</a:t>
          </a:r>
          <a:r>
            <a:rPr lang="en-US" altLang="zh-CN" sz="1400" kern="1200" dirty="0" smtClean="0"/>
            <a:t>7,000-8,000</a:t>
          </a:r>
          <a:endParaRPr lang="zh-CN" altLang="en-US" sz="1400" kern="1200" dirty="0"/>
        </a:p>
      </dsp:txBody>
      <dsp:txXfrm rot="10800000">
        <a:off x="2689258" y="2250638"/>
        <a:ext cx="1081861" cy="2715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DDE0B-912F-4D89-AE06-2CBB6E0E6501}">
      <dsp:nvSpPr>
        <dsp:cNvPr id="0" name=""/>
        <dsp:cNvSpPr/>
      </dsp:nvSpPr>
      <dsp:spPr>
        <a:xfrm>
          <a:off x="824" y="0"/>
          <a:ext cx="1282431" cy="5001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hlinkClick xmlns:r="http://schemas.openxmlformats.org/officeDocument/2006/relationships" r:id="rId1" action="ppaction://hlinkfile"/>
            </a:rPr>
            <a:t>University of Kent </a:t>
          </a:r>
          <a:endParaRPr lang="en-GB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 </a:t>
          </a:r>
          <a:endParaRPr lang="en-US" altLang="zh-CN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 城市：</a:t>
          </a:r>
          <a:r>
            <a:rPr lang="en-GB" sz="1200" kern="1200" dirty="0" smtClean="0"/>
            <a:t>Canterbury</a:t>
          </a:r>
          <a:r>
            <a:rPr lang="zh-CN" altLang="en-US" sz="1200" kern="1200" dirty="0" smtClean="0"/>
            <a:t>坎特伯雷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 </a:t>
          </a:r>
          <a:endParaRPr lang="en-US" altLang="zh-CN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 生活费：</a:t>
          </a:r>
          <a:r>
            <a:rPr lang="en-US" altLang="zh-CN" sz="1200" kern="1200" dirty="0" smtClean="0"/>
            <a:t>8,008</a:t>
          </a:r>
          <a:endParaRPr lang="zh-CN" altLang="en-US" sz="1200" kern="1200" dirty="0"/>
        </a:p>
      </dsp:txBody>
      <dsp:txXfrm>
        <a:off x="824" y="2000567"/>
        <a:ext cx="1282431" cy="2000567"/>
      </dsp:txXfrm>
    </dsp:sp>
    <dsp:sp modelId="{FC664BDB-45B3-4ACA-A72B-C2607CFD4A24}">
      <dsp:nvSpPr>
        <dsp:cNvPr id="0" name=""/>
        <dsp:cNvSpPr/>
      </dsp:nvSpPr>
      <dsp:spPr>
        <a:xfrm>
          <a:off x="39297" y="300085"/>
          <a:ext cx="1205485" cy="16654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32D88-36E2-44AA-93A1-A57EE2C965B2}">
      <dsp:nvSpPr>
        <dsp:cNvPr id="0" name=""/>
        <dsp:cNvSpPr/>
      </dsp:nvSpPr>
      <dsp:spPr>
        <a:xfrm>
          <a:off x="1321728" y="0"/>
          <a:ext cx="1282431" cy="5001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hlinkClick xmlns:r="http://schemas.openxmlformats.org/officeDocument/2006/relationships" r:id="rId3" action="ppaction://hlinkfile"/>
            </a:rPr>
            <a:t> </a:t>
          </a:r>
          <a:r>
            <a:rPr lang="en-GB" sz="1200" kern="1200" dirty="0" smtClean="0">
              <a:hlinkClick xmlns:r="http://schemas.openxmlformats.org/officeDocument/2006/relationships" r:id="rId3" action="ppaction://hlinkfile"/>
            </a:rPr>
            <a:t>Swansea University</a:t>
          </a:r>
          <a:endParaRPr lang="en-GB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城市：斯旺西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  生活费：</a:t>
          </a:r>
          <a:r>
            <a:rPr lang="en-US" altLang="zh-CN" sz="1200" kern="1200" dirty="0" smtClean="0"/>
            <a:t>6000</a:t>
          </a:r>
          <a:endParaRPr lang="zh-CN" altLang="en-US" sz="1200" kern="1200" dirty="0"/>
        </a:p>
      </dsp:txBody>
      <dsp:txXfrm>
        <a:off x="1321728" y="2000567"/>
        <a:ext cx="1282431" cy="2000567"/>
      </dsp:txXfrm>
    </dsp:sp>
    <dsp:sp modelId="{4387AD98-3546-4D22-9346-885897B2AFC2}">
      <dsp:nvSpPr>
        <dsp:cNvPr id="0" name=""/>
        <dsp:cNvSpPr/>
      </dsp:nvSpPr>
      <dsp:spPr>
        <a:xfrm>
          <a:off x="1360201" y="300085"/>
          <a:ext cx="1205485" cy="16654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218AC-751F-436D-991A-0C7745450727}">
      <dsp:nvSpPr>
        <dsp:cNvPr id="0" name=""/>
        <dsp:cNvSpPr/>
      </dsp:nvSpPr>
      <dsp:spPr>
        <a:xfrm>
          <a:off x="2642632" y="0"/>
          <a:ext cx="1282431" cy="5001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hlinkClick xmlns:r="http://schemas.openxmlformats.org/officeDocument/2006/relationships" r:id="rId5" action="ppaction://hlinkfile"/>
            </a:rPr>
            <a:t>  </a:t>
          </a:r>
          <a:r>
            <a:rPr lang="en-GB" sz="1200" kern="1200" dirty="0" smtClean="0">
              <a:hlinkClick xmlns:r="http://schemas.openxmlformats.org/officeDocument/2006/relationships" r:id="rId5" action="ppaction://hlinkfile"/>
            </a:rPr>
            <a:t>University of East Anglia</a:t>
          </a:r>
          <a:endParaRPr lang="en-GB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城市：诺里奇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 生活费：</a:t>
          </a:r>
          <a:r>
            <a:rPr lang="en-US" altLang="zh-CN" sz="1200" kern="1200" dirty="0" smtClean="0"/>
            <a:t>7500</a:t>
          </a:r>
          <a:endParaRPr lang="zh-CN" altLang="en-US" sz="1200" kern="1200" dirty="0"/>
        </a:p>
      </dsp:txBody>
      <dsp:txXfrm>
        <a:off x="2642632" y="2000567"/>
        <a:ext cx="1282431" cy="2000567"/>
      </dsp:txXfrm>
    </dsp:sp>
    <dsp:sp modelId="{D05318E5-D2B4-4C22-BF45-4FA7A802DE61}">
      <dsp:nvSpPr>
        <dsp:cNvPr id="0" name=""/>
        <dsp:cNvSpPr/>
      </dsp:nvSpPr>
      <dsp:spPr>
        <a:xfrm>
          <a:off x="2681105" y="300085"/>
          <a:ext cx="1205485" cy="166547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1F2CD-59DC-483C-8EA9-6AB3E559B7B5}">
      <dsp:nvSpPr>
        <dsp:cNvPr id="0" name=""/>
        <dsp:cNvSpPr/>
      </dsp:nvSpPr>
      <dsp:spPr>
        <a:xfrm>
          <a:off x="157035" y="4001135"/>
          <a:ext cx="3611816" cy="75021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0AE99F62-42FC-4DF6-BFDA-9F6242938A7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3069999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1D71E3D-E972-4983-891F-69686DD1F578}" type="datetimeFigureOut">
              <a:rPr lang="zh-CN" altLang="en-US"/>
              <a:pPr>
                <a:defRPr/>
              </a:pPr>
              <a:t>2012-9-12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857375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524DE882-D82F-40A9-906D-7B8E6CF4B6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8643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CBF345-E69D-46C3-967C-1E74383D6763}" type="slidenum">
              <a:rPr lang="en-US" altLang="zh-CN" smtClean="0"/>
              <a:pPr eaLnBrk="1" hangingPunct="1"/>
              <a:t>2</a:t>
            </a:fld>
            <a:endParaRPr lang="en-US" altLang="zh-CN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D79809-C3B3-4E89-B54D-290153609D83}" type="slidenum">
              <a:rPr lang="en-US" altLang="zh-CN" smtClean="0"/>
              <a:pPr eaLnBrk="1" hangingPunct="1"/>
              <a:t>7</a:t>
            </a:fld>
            <a:endParaRPr lang="en-US" altLang="zh-CN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6072188"/>
            <a:ext cx="6143625" cy="78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2188"/>
            <a:ext cx="3500438" cy="78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图片 4" descr="新北外PASS基地LOGO.t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6215063"/>
            <a:ext cx="34290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A28E-06BB-474B-82D6-DB68ACEF9C4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62CA-726F-483D-9AD5-DE2516BC8EC3}" type="datetime1">
              <a:rPr lang="zh-CN" altLang="en-US"/>
              <a:pPr>
                <a:defRPr/>
              </a:pPr>
              <a:t>2012-9-12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CA29035-884E-43A3-9926-2A71B31E4C8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3924300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33900" y="1700213"/>
            <a:ext cx="3925888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FFFB2-E6C5-46EC-A272-ED1283CD04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27138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700213"/>
            <a:ext cx="8002588" cy="442595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95248-EE88-4A72-A631-F922BC9484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29306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5" y="6072188"/>
            <a:ext cx="6143625" cy="78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B95A99D9-5658-469A-BDEB-56E76F6096C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3078" name="Picture 7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72188"/>
            <a:ext cx="3500438" cy="78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9" name="图片 4" descr="新北外PASS基地LOGO.tif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0" y="6215063"/>
            <a:ext cx="34290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9" r:id="rId2"/>
    <p:sldLayoutId id="2147483892" r:id="rId3"/>
    <p:sldLayoutId id="2147483893" r:id="rId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iwaibest.com/" TargetMode="External"/><Relationship Id="rId2" Type="http://schemas.openxmlformats.org/officeDocument/2006/relationships/hyperlink" Target="http://www.beiwaionline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3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5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 bwMode="auto">
          <a:xfrm>
            <a:off x="600075" y="98072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英国生活快乐之道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00063" y="3357563"/>
            <a:ext cx="84296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宋体" charset="-122"/>
              </a:rPr>
              <a:t>By </a:t>
            </a:r>
            <a:r>
              <a:rPr lang="en-US" altLang="zh-CN" dirty="0" err="1" smtClean="0">
                <a:solidFill>
                  <a:schemeClr val="tx1"/>
                </a:solidFill>
                <a:latin typeface="宋体" charset="-122"/>
              </a:rPr>
              <a:t>Hua</a:t>
            </a:r>
            <a:r>
              <a:rPr lang="en-US" altLang="zh-CN" dirty="0" smtClean="0">
                <a:solidFill>
                  <a:schemeClr val="tx1"/>
                </a:solidFill>
                <a:latin typeface="宋体" charset="-122"/>
              </a:rPr>
              <a:t> SHANG</a:t>
            </a:r>
            <a:endParaRPr lang="en-US" altLang="zh-CN" dirty="0">
              <a:solidFill>
                <a:schemeClr val="tx1"/>
              </a:solidFill>
              <a:latin typeface="宋体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宋体" charset="-122"/>
                <a:hlinkClick r:id="rId2"/>
              </a:rPr>
              <a:t>www.beiwaionline.com</a:t>
            </a:r>
            <a:endParaRPr lang="en-US" altLang="zh-CN" dirty="0">
              <a:solidFill>
                <a:schemeClr val="tx1"/>
              </a:solidFill>
              <a:latin typeface="宋体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宋体" charset="-122"/>
                <a:hlinkClick r:id="rId3"/>
              </a:rPr>
              <a:t>www.beiwaibest.com</a:t>
            </a:r>
            <a:r>
              <a:rPr lang="en-US" altLang="zh-CN" dirty="0">
                <a:solidFill>
                  <a:schemeClr val="tx1"/>
                </a:solidFill>
                <a:latin typeface="宋体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宋体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THE BANKS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natw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229600" cy="12827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REGISTRATION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10243" name="内容占位符 4" descr="POLIC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908720"/>
            <a:ext cx="3923928" cy="5156200"/>
          </a:xfrm>
        </p:spPr>
      </p:pic>
      <p:pic>
        <p:nvPicPr>
          <p:cNvPr id="10244" name="内容占位符 5" descr="警察局注册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85034" y="476672"/>
            <a:ext cx="5257800" cy="5616624"/>
          </a:xfrm>
        </p:spPr>
      </p:pic>
    </p:spTree>
    <p:extLst>
      <p:ext uri="{BB962C8B-B14F-4D97-AF65-F5344CB8AC3E}">
        <p14:creationId xmlns:p14="http://schemas.microsoft.com/office/powerpoint/2010/main" xmlns="" val="10271986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683568" y="-18827"/>
            <a:ext cx="8229600" cy="1282701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DORM CHOICES</a:t>
            </a:r>
            <a:endParaRPr lang="zh-CN" altLang="en-US" dirty="0" smtClean="0">
              <a:ea typeface="宋体" charset="-122"/>
            </a:endParaRPr>
          </a:p>
        </p:txBody>
      </p:sp>
      <p:sp>
        <p:nvSpPr>
          <p:cNvPr id="11267" name="内容占位符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3924300" cy="5761037"/>
          </a:xfrm>
        </p:spPr>
        <p:txBody>
          <a:bodyPr/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ea typeface="宋体" charset="-122"/>
              </a:rPr>
              <a:t>Ensuit</a:t>
            </a:r>
            <a:endParaRPr lang="en-US" altLang="zh-CN" sz="2400" b="1" dirty="0" smtClean="0">
              <a:solidFill>
                <a:srgbClr val="FF0000"/>
              </a:solidFill>
              <a:ea typeface="宋体" charset="-122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CN" sz="2400" b="1" dirty="0" smtClean="0">
                <a:ea typeface="宋体" charset="-122"/>
              </a:rPr>
              <a:t>Bath room inside</a:t>
            </a:r>
          </a:p>
          <a:p>
            <a:r>
              <a:rPr lang="en-GB" altLang="zh-CN" sz="2400" b="1" dirty="0" smtClean="0">
                <a:solidFill>
                  <a:srgbClr val="FF0000"/>
                </a:solidFill>
                <a:ea typeface="宋体" charset="-122"/>
              </a:rPr>
              <a:t>Standard with washbasin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b="1" dirty="0" smtClean="0">
                <a:ea typeface="宋体" charset="-122"/>
              </a:rPr>
              <a:t>6-9 students share</a:t>
            </a:r>
          </a:p>
          <a:p>
            <a:r>
              <a:rPr lang="en-GB" altLang="zh-CN" sz="2400" b="1" dirty="0" smtClean="0">
                <a:solidFill>
                  <a:srgbClr val="FF0000"/>
                </a:solidFill>
                <a:ea typeface="宋体" charset="-122"/>
              </a:rPr>
              <a:t>Townhouses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b="1" dirty="0" smtClean="0">
                <a:ea typeface="宋体" charset="-122"/>
              </a:rPr>
              <a:t>each with their own kitchen and lounge </a:t>
            </a:r>
          </a:p>
          <a:p>
            <a:r>
              <a:rPr lang="en-GB" altLang="zh-CN" sz="2400" b="1" dirty="0" smtClean="0">
                <a:solidFill>
                  <a:srgbClr val="FF0000"/>
                </a:solidFill>
                <a:ea typeface="宋体" charset="-122"/>
              </a:rPr>
              <a:t>Self-contained Studios 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b="1" dirty="0" smtClean="0">
                <a:ea typeface="宋体" charset="-122"/>
              </a:rPr>
              <a:t>Each with separated kitchen and bath room</a:t>
            </a:r>
          </a:p>
          <a:p>
            <a:endParaRPr lang="en-US" altLang="zh-CN" dirty="0" smtClean="0">
              <a:ea typeface="宋体" charset="-122"/>
            </a:endParaRPr>
          </a:p>
          <a:p>
            <a:pPr>
              <a:buFontTx/>
              <a:buNone/>
            </a:pPr>
            <a:endParaRPr lang="en-US" altLang="zh-CN" dirty="0" smtClean="0">
              <a:ea typeface="宋体" charset="-122"/>
            </a:endParaRPr>
          </a:p>
          <a:p>
            <a:endParaRPr lang="zh-CN" altLang="en-US" dirty="0" smtClean="0">
              <a:ea typeface="宋体" charset="-122"/>
            </a:endParaRPr>
          </a:p>
        </p:txBody>
      </p:sp>
      <p:sp>
        <p:nvSpPr>
          <p:cNvPr id="11268" name="内容占位符 3"/>
          <p:cNvSpPr>
            <a:spLocks noGrp="1"/>
          </p:cNvSpPr>
          <p:nvPr>
            <p:ph sz="half" idx="2"/>
          </p:nvPr>
        </p:nvSpPr>
        <p:spPr>
          <a:xfrm>
            <a:off x="4427984" y="620688"/>
            <a:ext cx="3925887" cy="5904655"/>
          </a:xfrm>
        </p:spPr>
        <p:txBody>
          <a:bodyPr/>
          <a:lstStyle/>
          <a:p>
            <a:r>
              <a:rPr lang="zh-CN" altLang="en-US" sz="2400" b="1" dirty="0" smtClean="0">
                <a:latin typeface="方正舒体" pitchFamily="2" charset="-122"/>
                <a:ea typeface="方正舒体" pitchFamily="2" charset="-122"/>
              </a:rPr>
              <a:t>钥匙不可复制</a:t>
            </a:r>
            <a:endParaRPr lang="en-US" altLang="zh-CN" sz="2400" b="1" dirty="0" smtClean="0">
              <a:latin typeface="方正舒体" pitchFamily="2" charset="-122"/>
              <a:ea typeface="方正舒体" pitchFamily="2" charset="-122"/>
            </a:endParaRPr>
          </a:p>
          <a:p>
            <a:r>
              <a:rPr lang="zh-CN" altLang="en-US" sz="2400" b="1" dirty="0" smtClean="0">
                <a:latin typeface="方正舒体" pitchFamily="2" charset="-122"/>
                <a:ea typeface="方正舒体" pitchFamily="2" charset="-122"/>
              </a:rPr>
              <a:t>不可抽烟</a:t>
            </a:r>
            <a:endParaRPr lang="en-US" altLang="zh-CN" sz="2400" b="1" dirty="0" smtClean="0">
              <a:latin typeface="方正舒体" pitchFamily="2" charset="-122"/>
              <a:ea typeface="方正舒体" pitchFamily="2" charset="-122"/>
            </a:endParaRPr>
          </a:p>
          <a:p>
            <a:r>
              <a:rPr lang="zh-CN" altLang="en-US" sz="2400" b="1" dirty="0" smtClean="0">
                <a:latin typeface="方正舒体" pitchFamily="2" charset="-122"/>
                <a:ea typeface="方正舒体" pitchFamily="2" charset="-122"/>
              </a:rPr>
              <a:t>火警演习</a:t>
            </a:r>
            <a:endParaRPr lang="en-US" altLang="zh-CN" sz="2400" b="1" dirty="0" smtClean="0">
              <a:latin typeface="方正舒体" pitchFamily="2" charset="-122"/>
              <a:ea typeface="方正舒体" pitchFamily="2" charset="-122"/>
            </a:endParaRPr>
          </a:p>
          <a:p>
            <a:r>
              <a:rPr lang="zh-CN" altLang="en-US" sz="2400" b="1" dirty="0" smtClean="0">
                <a:latin typeface="方正舒体" pitchFamily="2" charset="-122"/>
                <a:ea typeface="方正舒体" pitchFamily="2" charset="-122"/>
              </a:rPr>
              <a:t>做饭油烟</a:t>
            </a:r>
            <a:endParaRPr lang="en-US" altLang="zh-CN" sz="2400" b="1" dirty="0" smtClean="0">
              <a:latin typeface="方正舒体" pitchFamily="2" charset="-122"/>
              <a:ea typeface="方正舒体" pitchFamily="2" charset="-122"/>
            </a:endParaRPr>
          </a:p>
          <a:p>
            <a:r>
              <a:rPr lang="zh-CN" altLang="en-US" sz="2400" b="1" dirty="0" smtClean="0">
                <a:latin typeface="方正舒体" pitchFamily="2" charset="-122"/>
                <a:ea typeface="方正舒体" pitchFamily="2" charset="-122"/>
              </a:rPr>
              <a:t>垃圾分类</a:t>
            </a:r>
            <a:endParaRPr lang="en-US" altLang="zh-CN" sz="2400" b="1" dirty="0" smtClean="0">
              <a:latin typeface="方正舒体" pitchFamily="2" charset="-122"/>
              <a:ea typeface="方正舒体" pitchFamily="2" charset="-122"/>
            </a:endParaRPr>
          </a:p>
          <a:p>
            <a:r>
              <a:rPr lang="en-US" altLang="zh-CN" sz="2400" b="1" dirty="0" smtClean="0">
                <a:ea typeface="方正舒体" pitchFamily="2" charset="-122"/>
              </a:rPr>
              <a:t>Guest room</a:t>
            </a:r>
          </a:p>
          <a:p>
            <a:r>
              <a:rPr lang="zh-CN" altLang="en-US" sz="2400" b="1" dirty="0" smtClean="0">
                <a:latin typeface="方正舒体" pitchFamily="2" charset="-122"/>
                <a:ea typeface="方正舒体" pitchFamily="2" charset="-122"/>
              </a:rPr>
              <a:t>小心</a:t>
            </a:r>
            <a:r>
              <a:rPr lang="en-US" altLang="zh-CN" sz="2400" b="1" dirty="0" smtClean="0">
                <a:latin typeface="方正舒体" pitchFamily="2" charset="-122"/>
                <a:ea typeface="方正舒体" pitchFamily="2" charset="-122"/>
              </a:rPr>
              <a:t>A X</a:t>
            </a:r>
          </a:p>
          <a:p>
            <a:r>
              <a:rPr lang="en-US" altLang="zh-CN" sz="2400" b="1" dirty="0" smtClean="0">
                <a:ea typeface="宋体" charset="-122"/>
              </a:rPr>
              <a:t>CCTV</a:t>
            </a:r>
            <a:r>
              <a:rPr lang="en-GB" altLang="zh-CN" sz="2400" b="1" dirty="0" smtClean="0">
                <a:ea typeface="宋体" charset="-122"/>
              </a:rPr>
              <a:t> 24-hour security presence</a:t>
            </a:r>
          </a:p>
          <a:p>
            <a:r>
              <a:rPr lang="en-US" altLang="zh-CN" sz="2400" b="1" dirty="0" smtClean="0">
                <a:ea typeface="宋体" charset="-122"/>
              </a:rPr>
              <a:t>A basic cleaning service is included for all shared areas</a:t>
            </a:r>
            <a:endParaRPr lang="zh-CN" altLang="en-US" sz="2400" b="1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7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487554" y="33343"/>
            <a:ext cx="8229600" cy="12827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DORM!</a:t>
            </a:r>
            <a:endParaRPr lang="zh-CN" altLang="en-US" dirty="0" smtClean="0">
              <a:ea typeface="宋体" charset="-122"/>
            </a:endParaRPr>
          </a:p>
        </p:txBody>
      </p:sp>
      <p:pic>
        <p:nvPicPr>
          <p:cNvPr id="5" name="内容占位符 4" descr="dorm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9990" y="873225"/>
            <a:ext cx="9144000" cy="5402521"/>
          </a:xfrm>
        </p:spPr>
      </p:pic>
      <p:pic>
        <p:nvPicPr>
          <p:cNvPr id="12" name="图片 11" descr="g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6736" y="2492896"/>
            <a:ext cx="4318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内容占位符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1752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DORM!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5" descr="dor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35496" y="980544"/>
            <a:ext cx="9159506" cy="532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DORM!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double 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80" y="1169698"/>
            <a:ext cx="860425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DORM!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kiche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0" y="1357298"/>
            <a:ext cx="9124010" cy="52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DORM!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kich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683568" y="-18827"/>
            <a:ext cx="8229600" cy="1282701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DORM!</a:t>
            </a:r>
            <a:endParaRPr lang="zh-CN" altLang="en-US" dirty="0" smtClean="0">
              <a:ea typeface="宋体" charset="-122"/>
            </a:endParaRPr>
          </a:p>
        </p:txBody>
      </p:sp>
      <p:sp>
        <p:nvSpPr>
          <p:cNvPr id="11267" name="内容占位符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3924300" cy="5761037"/>
          </a:xfrm>
        </p:spPr>
        <p:txBody>
          <a:bodyPr/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ea typeface="宋体" charset="-122"/>
              </a:rPr>
              <a:t>Ensuit</a:t>
            </a:r>
            <a:endParaRPr lang="en-US" altLang="zh-CN" sz="2400" b="1" dirty="0" smtClean="0">
              <a:solidFill>
                <a:srgbClr val="FF0000"/>
              </a:solidFill>
              <a:ea typeface="宋体" charset="-122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CN" sz="2400" b="1" dirty="0" smtClean="0">
                <a:ea typeface="宋体" charset="-122"/>
              </a:rPr>
              <a:t>Bath room inside</a:t>
            </a:r>
          </a:p>
          <a:p>
            <a:r>
              <a:rPr lang="en-GB" altLang="zh-CN" sz="2400" b="1" dirty="0" smtClean="0">
                <a:solidFill>
                  <a:srgbClr val="FF0000"/>
                </a:solidFill>
                <a:ea typeface="宋体" charset="-122"/>
              </a:rPr>
              <a:t>Standard with washbasin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b="1" dirty="0" smtClean="0">
                <a:ea typeface="宋体" charset="-122"/>
              </a:rPr>
              <a:t>6-9 students share</a:t>
            </a:r>
          </a:p>
          <a:p>
            <a:r>
              <a:rPr lang="en-GB" altLang="zh-CN" sz="2400" b="1" dirty="0" smtClean="0">
                <a:solidFill>
                  <a:srgbClr val="FF0000"/>
                </a:solidFill>
                <a:ea typeface="宋体" charset="-122"/>
              </a:rPr>
              <a:t>Townhouses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b="1" dirty="0" smtClean="0">
                <a:ea typeface="宋体" charset="-122"/>
              </a:rPr>
              <a:t>each with their own kitchen and lounge </a:t>
            </a:r>
          </a:p>
          <a:p>
            <a:r>
              <a:rPr lang="en-GB" altLang="zh-CN" sz="2400" b="1" dirty="0" smtClean="0">
                <a:solidFill>
                  <a:srgbClr val="FF0000"/>
                </a:solidFill>
                <a:ea typeface="宋体" charset="-122"/>
              </a:rPr>
              <a:t>Self-contained Studios 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 b="1" dirty="0" smtClean="0">
                <a:ea typeface="宋体" charset="-122"/>
              </a:rPr>
              <a:t>Each with separated kitchen and bath room</a:t>
            </a:r>
          </a:p>
          <a:p>
            <a:endParaRPr lang="en-US" altLang="zh-CN" dirty="0" smtClean="0">
              <a:ea typeface="宋体" charset="-122"/>
            </a:endParaRPr>
          </a:p>
          <a:p>
            <a:pPr>
              <a:buFontTx/>
              <a:buNone/>
            </a:pPr>
            <a:endParaRPr lang="en-US" altLang="zh-CN" dirty="0" smtClean="0">
              <a:ea typeface="宋体" charset="-122"/>
            </a:endParaRPr>
          </a:p>
          <a:p>
            <a:endParaRPr lang="zh-CN" altLang="en-US" dirty="0" smtClean="0">
              <a:ea typeface="宋体" charset="-122"/>
            </a:endParaRPr>
          </a:p>
        </p:txBody>
      </p:sp>
      <p:sp>
        <p:nvSpPr>
          <p:cNvPr id="11268" name="内容占位符 3"/>
          <p:cNvSpPr>
            <a:spLocks noGrp="1"/>
          </p:cNvSpPr>
          <p:nvPr>
            <p:ph sz="half" idx="2"/>
          </p:nvPr>
        </p:nvSpPr>
        <p:spPr>
          <a:xfrm>
            <a:off x="4427984" y="620688"/>
            <a:ext cx="3925887" cy="5904655"/>
          </a:xfrm>
        </p:spPr>
        <p:txBody>
          <a:bodyPr/>
          <a:lstStyle/>
          <a:p>
            <a:r>
              <a:rPr lang="zh-CN" altLang="en-US" sz="2400" b="1" dirty="0" smtClean="0">
                <a:latin typeface="方正舒体" pitchFamily="2" charset="-122"/>
                <a:ea typeface="方正舒体" pitchFamily="2" charset="-122"/>
              </a:rPr>
              <a:t>钥匙不可复制</a:t>
            </a:r>
            <a:endParaRPr lang="en-US" altLang="zh-CN" sz="2400" b="1" dirty="0" smtClean="0">
              <a:latin typeface="方正舒体" pitchFamily="2" charset="-122"/>
              <a:ea typeface="方正舒体" pitchFamily="2" charset="-122"/>
            </a:endParaRPr>
          </a:p>
          <a:p>
            <a:r>
              <a:rPr lang="zh-CN" altLang="en-US" sz="2400" b="1" dirty="0" smtClean="0">
                <a:latin typeface="方正舒体" pitchFamily="2" charset="-122"/>
                <a:ea typeface="方正舒体" pitchFamily="2" charset="-122"/>
              </a:rPr>
              <a:t>不可抽烟</a:t>
            </a:r>
            <a:endParaRPr lang="en-US" altLang="zh-CN" sz="2400" b="1" dirty="0" smtClean="0">
              <a:latin typeface="方正舒体" pitchFamily="2" charset="-122"/>
              <a:ea typeface="方正舒体" pitchFamily="2" charset="-122"/>
            </a:endParaRPr>
          </a:p>
          <a:p>
            <a:r>
              <a:rPr lang="zh-CN" altLang="en-US" sz="2400" b="1" dirty="0" smtClean="0">
                <a:latin typeface="方正舒体" pitchFamily="2" charset="-122"/>
                <a:ea typeface="方正舒体" pitchFamily="2" charset="-122"/>
              </a:rPr>
              <a:t>火警演习</a:t>
            </a:r>
            <a:endParaRPr lang="en-US" altLang="zh-CN" sz="2400" b="1" dirty="0" smtClean="0">
              <a:latin typeface="方正舒体" pitchFamily="2" charset="-122"/>
              <a:ea typeface="方正舒体" pitchFamily="2" charset="-122"/>
            </a:endParaRPr>
          </a:p>
          <a:p>
            <a:r>
              <a:rPr lang="zh-CN" altLang="en-US" sz="2400" b="1" dirty="0" smtClean="0">
                <a:latin typeface="方正舒体" pitchFamily="2" charset="-122"/>
                <a:ea typeface="方正舒体" pitchFamily="2" charset="-122"/>
              </a:rPr>
              <a:t>做饭油烟</a:t>
            </a:r>
            <a:endParaRPr lang="en-US" altLang="zh-CN" sz="2400" b="1" dirty="0" smtClean="0">
              <a:latin typeface="方正舒体" pitchFamily="2" charset="-122"/>
              <a:ea typeface="方正舒体" pitchFamily="2" charset="-122"/>
            </a:endParaRPr>
          </a:p>
          <a:p>
            <a:r>
              <a:rPr lang="zh-CN" altLang="en-US" sz="2400" b="1" dirty="0" smtClean="0">
                <a:latin typeface="方正舒体" pitchFamily="2" charset="-122"/>
                <a:ea typeface="方正舒体" pitchFamily="2" charset="-122"/>
              </a:rPr>
              <a:t>垃圾分类</a:t>
            </a:r>
            <a:endParaRPr lang="en-US" altLang="zh-CN" sz="2400" b="1" dirty="0" smtClean="0">
              <a:latin typeface="方正舒体" pitchFamily="2" charset="-122"/>
              <a:ea typeface="方正舒体" pitchFamily="2" charset="-122"/>
            </a:endParaRPr>
          </a:p>
          <a:p>
            <a:r>
              <a:rPr lang="en-US" altLang="zh-CN" sz="2400" b="1" dirty="0" smtClean="0">
                <a:ea typeface="方正舒体" pitchFamily="2" charset="-122"/>
              </a:rPr>
              <a:t>Guest room</a:t>
            </a:r>
          </a:p>
          <a:p>
            <a:r>
              <a:rPr lang="zh-CN" altLang="en-US" sz="2400" b="1" dirty="0" smtClean="0">
                <a:latin typeface="方正舒体" pitchFamily="2" charset="-122"/>
                <a:ea typeface="方正舒体" pitchFamily="2" charset="-122"/>
              </a:rPr>
              <a:t>小心</a:t>
            </a:r>
            <a:r>
              <a:rPr lang="en-US" altLang="zh-CN" sz="2400" b="1" dirty="0" smtClean="0">
                <a:latin typeface="方正舒体" pitchFamily="2" charset="-122"/>
                <a:ea typeface="方正舒体" pitchFamily="2" charset="-122"/>
              </a:rPr>
              <a:t>A X</a:t>
            </a:r>
          </a:p>
          <a:p>
            <a:r>
              <a:rPr lang="en-US" altLang="zh-CN" sz="2400" b="1" dirty="0" smtClean="0">
                <a:ea typeface="宋体" charset="-122"/>
              </a:rPr>
              <a:t>CCTV</a:t>
            </a:r>
            <a:r>
              <a:rPr lang="en-GB" altLang="zh-CN" sz="2400" b="1" dirty="0" smtClean="0">
                <a:ea typeface="宋体" charset="-122"/>
              </a:rPr>
              <a:t> 24-hour security presence</a:t>
            </a:r>
          </a:p>
          <a:p>
            <a:r>
              <a:rPr lang="en-US" altLang="zh-CN" sz="2400" b="1" dirty="0" smtClean="0">
                <a:ea typeface="宋体" charset="-122"/>
              </a:rPr>
              <a:t>A basic cleaning service is included for all shared areas</a:t>
            </a:r>
            <a:endParaRPr lang="zh-CN" altLang="en-US" sz="2400" b="1" dirty="0" smtClean="0">
              <a:ea typeface="宋体" charset="-122"/>
            </a:endParaRPr>
          </a:p>
        </p:txBody>
      </p:sp>
      <p:pic>
        <p:nvPicPr>
          <p:cNvPr id="5" name="图片 4" descr="kich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0" y="642918"/>
            <a:ext cx="9124010" cy="541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372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DORM!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lou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83270"/>
            <a:ext cx="9124010" cy="53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smtClean="0">
                <a:ea typeface="宋体" charset="-122"/>
              </a:rPr>
              <a:t>BEFORE YOU GO!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124744"/>
            <a:ext cx="3898900" cy="442595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衣服 </a:t>
            </a:r>
            <a:endParaRPr lang="en-US" altLang="zh-CN" dirty="0" smtClean="0">
              <a:ea typeface="宋体" charset="-122"/>
            </a:endParaRPr>
          </a:p>
          <a:p>
            <a:pPr eaLnBrk="1" hangingPunct="1"/>
            <a:r>
              <a:rPr lang="zh-CN" altLang="en-US" dirty="0" smtClean="0">
                <a:ea typeface="宋体" charset="-122"/>
              </a:rPr>
              <a:t>书籍</a:t>
            </a:r>
            <a:endParaRPr lang="en-US" altLang="zh-CN" dirty="0" smtClean="0">
              <a:ea typeface="宋体" charset="-122"/>
            </a:endParaRPr>
          </a:p>
          <a:p>
            <a:pPr eaLnBrk="1" hangingPunct="1"/>
            <a:r>
              <a:rPr lang="zh-CN" altLang="en-US" dirty="0" smtClean="0">
                <a:ea typeface="宋体" charset="-122"/>
              </a:rPr>
              <a:t>个人用品（针线包，隐形）</a:t>
            </a:r>
            <a:endParaRPr lang="en-US" altLang="zh-CN" dirty="0" smtClean="0">
              <a:ea typeface="宋体" charset="-122"/>
            </a:endParaRPr>
          </a:p>
          <a:p>
            <a:pPr eaLnBrk="1" hangingPunct="1"/>
            <a:r>
              <a:rPr lang="zh-CN" altLang="en-US" dirty="0" smtClean="0">
                <a:ea typeface="宋体" charset="-122"/>
              </a:rPr>
              <a:t>小礼物</a:t>
            </a:r>
            <a:endParaRPr lang="en-US" altLang="zh-CN" dirty="0" smtClean="0">
              <a:ea typeface="宋体" charset="-122"/>
            </a:endParaRPr>
          </a:p>
          <a:p>
            <a:pPr eaLnBrk="1" hangingPunct="1"/>
            <a:r>
              <a:rPr lang="zh-CN" altLang="en-US" dirty="0" smtClean="0">
                <a:ea typeface="宋体" charset="-122"/>
              </a:rPr>
              <a:t>药（去火药，消炎药）</a:t>
            </a:r>
            <a:endParaRPr lang="en-US" altLang="zh-CN" dirty="0" smtClean="0">
              <a:ea typeface="宋体" charset="-122"/>
            </a:endParaRPr>
          </a:p>
          <a:p>
            <a:pPr eaLnBrk="1" hangingPunct="1"/>
            <a:r>
              <a:rPr lang="zh-CN" altLang="en-US" dirty="0" smtClean="0">
                <a:ea typeface="宋体" charset="-122"/>
              </a:rPr>
              <a:t>现金</a:t>
            </a:r>
            <a:endParaRPr lang="en-US" altLang="zh-CN" dirty="0" smtClean="0">
              <a:ea typeface="宋体" charset="-122"/>
            </a:endParaRPr>
          </a:p>
          <a:p>
            <a:pPr eaLnBrk="1" hangingPunct="1"/>
            <a:r>
              <a:rPr lang="zh-CN" altLang="en-US" dirty="0" smtClean="0">
                <a:ea typeface="宋体" charset="-122"/>
              </a:rPr>
              <a:t>各种证件（健康证！！厨师，钳工，管工）</a:t>
            </a:r>
            <a:endParaRPr lang="en-GB" dirty="0" smtClean="0"/>
          </a:p>
        </p:txBody>
      </p:sp>
      <p:sp>
        <p:nvSpPr>
          <p:cNvPr id="4100" name="内容占位符 5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3783013" cy="442595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ea typeface="宋体" charset="-122"/>
              </a:rPr>
              <a:t>做饭工具</a:t>
            </a:r>
            <a:endParaRPr lang="en-US" altLang="zh-CN" dirty="0" smtClean="0">
              <a:ea typeface="宋体" charset="-122"/>
            </a:endParaRPr>
          </a:p>
          <a:p>
            <a:pPr eaLnBrk="1" hangingPunct="1"/>
            <a:r>
              <a:rPr lang="zh-CN" altLang="en-US" dirty="0">
                <a:ea typeface="宋体" charset="-122"/>
              </a:rPr>
              <a:t>佐</a:t>
            </a:r>
            <a:r>
              <a:rPr lang="zh-CN" altLang="en-US" dirty="0" smtClean="0">
                <a:ea typeface="宋体" charset="-122"/>
              </a:rPr>
              <a:t>料</a:t>
            </a:r>
            <a:endParaRPr lang="en-US" altLang="zh-CN" dirty="0" smtClean="0">
              <a:ea typeface="宋体" charset="-122"/>
            </a:endParaRPr>
          </a:p>
          <a:p>
            <a:pPr eaLnBrk="1" hangingPunct="1"/>
            <a:r>
              <a:rPr lang="zh-CN" altLang="en-US" dirty="0" smtClean="0">
                <a:ea typeface="宋体" charset="-122"/>
              </a:rPr>
              <a:t>电子产品（电子词典 ，相机，电脑，电话，转换插座，接线板）</a:t>
            </a:r>
            <a:endParaRPr lang="en-US" altLang="zh-CN" dirty="0" smtClean="0">
              <a:ea typeface="宋体" charset="-122"/>
            </a:endParaRPr>
          </a:p>
          <a:p>
            <a:pPr eaLnBrk="1" hangingPunct="1"/>
            <a:r>
              <a:rPr lang="zh-CN" altLang="en-US" dirty="0" smtClean="0">
                <a:ea typeface="宋体" charset="-122"/>
              </a:rPr>
              <a:t>免冠照片（护照照片）</a:t>
            </a:r>
            <a:endParaRPr lang="en-US" altLang="zh-CN" dirty="0" smtClean="0">
              <a:ea typeface="宋体" charset="-122"/>
            </a:endParaRPr>
          </a:p>
          <a:p>
            <a:pPr eaLnBrk="1" hangingPunct="1"/>
            <a:r>
              <a:rPr lang="zh-CN" altLang="en-US" dirty="0" smtClean="0">
                <a:ea typeface="宋体" charset="-122"/>
              </a:rPr>
              <a:t>亲友照片</a:t>
            </a:r>
            <a:endParaRPr lang="en-US" altLang="zh-CN" dirty="0" smtClean="0">
              <a:ea typeface="宋体" charset="-122"/>
            </a:endParaRPr>
          </a:p>
          <a:p>
            <a:pPr eaLnBrk="1" hangingPunct="1"/>
            <a:r>
              <a:rPr lang="zh-CN" altLang="en-US" dirty="0" smtClean="0">
                <a:ea typeface="宋体" charset="-122"/>
              </a:rPr>
              <a:t>被褥</a:t>
            </a:r>
          </a:p>
        </p:txBody>
      </p:sp>
    </p:spTree>
    <p:extLst>
      <p:ext uri="{BB962C8B-B14F-4D97-AF65-F5344CB8AC3E}">
        <p14:creationId xmlns:p14="http://schemas.microsoft.com/office/powerpoint/2010/main" xmlns="" val="12526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DORM!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outs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83269"/>
            <a:ext cx="9112262" cy="53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DORM!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outs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122" y="999422"/>
            <a:ext cx="9154384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DORM!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outs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122" y="917561"/>
            <a:ext cx="9154384" cy="537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YOUNG PERSON CARD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13315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16-25years old</a:t>
            </a:r>
          </a:p>
          <a:p>
            <a:r>
              <a:rPr lang="en-US" altLang="zh-CN" smtClean="0">
                <a:ea typeface="宋体" charset="-122"/>
              </a:rPr>
              <a:t>Or full time student</a:t>
            </a:r>
          </a:p>
          <a:p>
            <a:r>
              <a:rPr lang="en-US" altLang="zh-CN" smtClean="0">
                <a:ea typeface="宋体" charset="-122"/>
              </a:rPr>
              <a:t>26pounds</a:t>
            </a:r>
          </a:p>
          <a:p>
            <a:r>
              <a:rPr lang="en-US" altLang="zh-CN" smtClean="0">
                <a:ea typeface="宋体" charset="-122"/>
              </a:rPr>
              <a:t>A passport photo</a:t>
            </a:r>
          </a:p>
          <a:p>
            <a:r>
              <a:rPr lang="en-US" altLang="zh-CN" smtClean="0">
                <a:ea typeface="宋体" charset="-122"/>
              </a:rPr>
              <a:t>33%OFF</a:t>
            </a:r>
          </a:p>
          <a:p>
            <a:r>
              <a:rPr lang="en-US" altLang="zh-CN" smtClean="0">
                <a:ea typeface="宋体" charset="-122"/>
              </a:rPr>
              <a:t>Rail card</a:t>
            </a:r>
          </a:p>
          <a:p>
            <a:r>
              <a:rPr lang="en-US" altLang="zh-CN" smtClean="0">
                <a:ea typeface="宋体" charset="-122"/>
              </a:rPr>
              <a:t>Natwest 5years free</a:t>
            </a:r>
          </a:p>
          <a:p>
            <a:r>
              <a:rPr lang="en-US" altLang="zh-CN" smtClean="0">
                <a:ea typeface="宋体" charset="-122"/>
              </a:rPr>
              <a:t>Coach card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7" name="内容占位符 6" descr="young person card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20158" y="1340768"/>
            <a:ext cx="4002088" cy="4752528"/>
          </a:xfrm>
        </p:spPr>
      </p:pic>
    </p:spTree>
    <p:extLst>
      <p:ext uri="{BB962C8B-B14F-4D97-AF65-F5344CB8AC3E}">
        <p14:creationId xmlns:p14="http://schemas.microsoft.com/office/powerpoint/2010/main" xmlns="" val="42526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MOBILE PHONE</a:t>
            </a:r>
            <a:endParaRPr lang="zh-CN" altLang="en-US" dirty="0" smtClean="0">
              <a:ea typeface="宋体" charset="-122"/>
            </a:endParaRPr>
          </a:p>
        </p:txBody>
      </p:sp>
      <p:pic>
        <p:nvPicPr>
          <p:cNvPr id="6" name="图表占位符 5" descr="O2.jpg"/>
          <p:cNvPicPr>
            <a:picLocks noGrp="1" noChangeAspect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6" y="1277911"/>
            <a:ext cx="3744416" cy="4003105"/>
          </a:xfrm>
        </p:spPr>
      </p:pic>
      <p:pic>
        <p:nvPicPr>
          <p:cNvPr id="7" name="图片 6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34033"/>
            <a:ext cx="3672408" cy="404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836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MOBILE PHONE</a:t>
            </a:r>
            <a:endParaRPr lang="zh-CN" altLang="en-US" dirty="0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</p:sp>
      <p:pic>
        <p:nvPicPr>
          <p:cNvPr id="4" name="图片 3" descr="T-MOB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5" y="1124744"/>
            <a:ext cx="4211638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or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739" y="1124744"/>
            <a:ext cx="4176713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MOBILE PHONE</a:t>
            </a:r>
            <a:endParaRPr lang="zh-CN" altLang="en-US" dirty="0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</p:sp>
      <p:pic>
        <p:nvPicPr>
          <p:cNvPr id="4" name="图片 3" descr="VODAF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5" y="1094432"/>
            <a:ext cx="9136965" cy="499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282700"/>
          </a:xfrm>
        </p:spPr>
        <p:txBody>
          <a:bodyPr/>
          <a:lstStyle/>
          <a:p>
            <a:endParaRPr lang="zh-CN" altLang="en-US" b="1" smtClean="0">
              <a:ea typeface="宋体" charset="-122"/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49469588"/>
              </p:ext>
            </p:extLst>
          </p:nvPr>
        </p:nvGraphicFramePr>
        <p:xfrm>
          <a:off x="431800" y="1412776"/>
          <a:ext cx="392430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内容占位符 7" descr="NHS.jpg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4008" y="1268760"/>
            <a:ext cx="3313113" cy="4608512"/>
          </a:xfrm>
        </p:spPr>
      </p:pic>
      <p:pic>
        <p:nvPicPr>
          <p:cNvPr id="15365" name="图片 8" descr="NHS 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0648"/>
            <a:ext cx="20161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92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2827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university</a:t>
            </a:r>
            <a:endParaRPr lang="zh-CN" altLang="en-US" dirty="0" smtClean="0">
              <a:ea typeface="宋体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03847765"/>
              </p:ext>
            </p:extLst>
          </p:nvPr>
        </p:nvGraphicFramePr>
        <p:xfrm>
          <a:off x="323528" y="764704"/>
          <a:ext cx="39243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内容占位符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36666052"/>
              </p:ext>
            </p:extLst>
          </p:nvPr>
        </p:nvGraphicFramePr>
        <p:xfrm>
          <a:off x="4499992" y="836712"/>
          <a:ext cx="3925888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0125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Supermarket!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17411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TESCO</a:t>
            </a:r>
          </a:p>
          <a:p>
            <a:r>
              <a:rPr lang="en-US" altLang="zh-CN" smtClean="0">
                <a:ea typeface="宋体" charset="-122"/>
              </a:rPr>
              <a:t>SAINSBURY’S</a:t>
            </a:r>
          </a:p>
          <a:p>
            <a:r>
              <a:rPr lang="en-US" altLang="zh-CN" smtClean="0">
                <a:ea typeface="宋体" charset="-122"/>
              </a:rPr>
              <a:t>SAFEWAY</a:t>
            </a:r>
          </a:p>
          <a:p>
            <a:r>
              <a:rPr lang="en-US" altLang="zh-CN" smtClean="0">
                <a:ea typeface="宋体" charset="-122"/>
              </a:rPr>
              <a:t>MORISON’S</a:t>
            </a:r>
          </a:p>
          <a:p>
            <a:r>
              <a:rPr lang="en-US" altLang="zh-CN" smtClean="0">
                <a:ea typeface="宋体" charset="-122"/>
              </a:rPr>
              <a:t>ASDA</a:t>
            </a:r>
          </a:p>
          <a:p>
            <a:r>
              <a:rPr lang="en-US" altLang="zh-CN" smtClean="0">
                <a:ea typeface="宋体" charset="-122"/>
              </a:rPr>
              <a:t>MARK’S AND SPENCER</a:t>
            </a:r>
          </a:p>
          <a:p>
            <a:r>
              <a:rPr lang="en-US" altLang="zh-CN" smtClean="0">
                <a:ea typeface="宋体" charset="-122"/>
              </a:rPr>
              <a:t>ICELAND</a:t>
            </a:r>
          </a:p>
          <a:p>
            <a:pPr>
              <a:buFontTx/>
              <a:buNone/>
            </a:pPr>
            <a:endParaRPr lang="en-US" altLang="zh-CN" smtClean="0">
              <a:ea typeface="宋体" charset="-122"/>
            </a:endParaRPr>
          </a:p>
          <a:p>
            <a:pPr>
              <a:buFontTx/>
              <a:buNone/>
            </a:pPr>
            <a:endParaRPr lang="zh-CN" altLang="en-US" smtClean="0">
              <a:ea typeface="宋体" charset="-122"/>
            </a:endParaRPr>
          </a:p>
        </p:txBody>
      </p:sp>
      <p:sp>
        <p:nvSpPr>
          <p:cNvPr id="17" name="内容占位符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23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82700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ea typeface="宋体" charset="-122"/>
              </a:rPr>
              <a:t>FLIGHT!!</a:t>
            </a:r>
            <a:endParaRPr lang="zh-CN" altLang="en-US" b="1" smtClean="0">
              <a:ea typeface="宋体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577399866"/>
              </p:ext>
            </p:extLst>
          </p:nvPr>
        </p:nvGraphicFramePr>
        <p:xfrm>
          <a:off x="467544" y="1052736"/>
          <a:ext cx="392430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内容占位符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46315524"/>
              </p:ext>
            </p:extLst>
          </p:nvPr>
        </p:nvGraphicFramePr>
        <p:xfrm>
          <a:off x="4427984" y="980728"/>
          <a:ext cx="3925888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8463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safew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71810"/>
            <a:ext cx="4368821" cy="30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SAINSBURY'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9575" y="3143248"/>
            <a:ext cx="4834425" cy="29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内容占位符 7" descr="sainsburys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28604"/>
            <a:ext cx="3925888" cy="260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内容占位符 4" descr="TESC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2910" y="857232"/>
            <a:ext cx="3925888" cy="1938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morris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0391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AS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777162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asda-ora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6300"/>
            <a:ext cx="7620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MARK'S AND SPENC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-242888"/>
            <a:ext cx="7459688" cy="741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ICEL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214554"/>
            <a:ext cx="5956316" cy="43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ICELAND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4201359" cy="314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539552" y="-2232"/>
            <a:ext cx="8229600" cy="1282701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  <a:ea typeface="宋体" charset="-122"/>
              </a:rPr>
              <a:t>Cultural shock!</a:t>
            </a:r>
            <a:endParaRPr lang="zh-CN" altLang="en-US" dirty="0" smtClean="0">
              <a:solidFill>
                <a:srgbClr val="FFFF00"/>
              </a:solidFill>
              <a:ea typeface="宋体" charset="-122"/>
            </a:endParaRPr>
          </a:p>
        </p:txBody>
      </p:sp>
      <p:sp>
        <p:nvSpPr>
          <p:cNvPr id="18435" name="内容占位符 2"/>
          <p:cNvSpPr>
            <a:spLocks noGrp="1"/>
          </p:cNvSpPr>
          <p:nvPr>
            <p:ph sz="half" idx="1"/>
          </p:nvPr>
        </p:nvSpPr>
        <p:spPr>
          <a:xfrm>
            <a:off x="0" y="404813"/>
            <a:ext cx="4464050" cy="6453187"/>
          </a:xfrm>
        </p:spPr>
        <p:txBody>
          <a:bodyPr/>
          <a:lstStyle/>
          <a:p>
            <a:r>
              <a:rPr lang="zh-CN" altLang="en-US" b="1" dirty="0" smtClean="0">
                <a:ea typeface="宋体" charset="-122"/>
              </a:rPr>
              <a:t>时差（夏天</a:t>
            </a:r>
            <a:r>
              <a:rPr lang="en-US" altLang="zh-CN" b="1" dirty="0" smtClean="0">
                <a:ea typeface="宋体" charset="-122"/>
              </a:rPr>
              <a:t>7</a:t>
            </a:r>
            <a:r>
              <a:rPr lang="zh-CN" altLang="en-US" b="1" dirty="0" smtClean="0">
                <a:ea typeface="宋体" charset="-122"/>
              </a:rPr>
              <a:t>小时，冬天</a:t>
            </a:r>
            <a:r>
              <a:rPr lang="en-US" altLang="zh-CN" b="1" dirty="0" smtClean="0">
                <a:ea typeface="宋体" charset="-122"/>
              </a:rPr>
              <a:t>8</a:t>
            </a:r>
            <a:r>
              <a:rPr lang="zh-CN" altLang="en-US" b="1" dirty="0" smtClean="0">
                <a:ea typeface="宋体" charset="-122"/>
              </a:rPr>
              <a:t>小时）</a:t>
            </a:r>
            <a:endParaRPr lang="en-US" altLang="zh-CN" b="1" dirty="0" smtClean="0">
              <a:ea typeface="宋体" charset="-122"/>
            </a:endParaRPr>
          </a:p>
          <a:p>
            <a:r>
              <a:rPr lang="zh-CN" altLang="en-US" b="1" dirty="0" smtClean="0">
                <a:ea typeface="宋体" charset="-122"/>
              </a:rPr>
              <a:t>夏时令（</a:t>
            </a:r>
            <a:r>
              <a:rPr lang="en-US" altLang="zh-CN" b="1" dirty="0" smtClean="0">
                <a:ea typeface="宋体" charset="-122"/>
              </a:rPr>
              <a:t>3</a:t>
            </a:r>
            <a:r>
              <a:rPr lang="zh-CN" altLang="en-US" b="1" dirty="0" smtClean="0">
                <a:ea typeface="宋体" charset="-122"/>
              </a:rPr>
              <a:t>月最后一个星期六的</a:t>
            </a:r>
            <a:r>
              <a:rPr lang="en-US" altLang="zh-CN" b="1" dirty="0" smtClean="0">
                <a:ea typeface="宋体" charset="-122"/>
              </a:rPr>
              <a:t>24</a:t>
            </a:r>
            <a:r>
              <a:rPr lang="zh-CN" altLang="en-US" b="1" dirty="0" smtClean="0">
                <a:ea typeface="宋体" charset="-122"/>
              </a:rPr>
              <a:t>点）</a:t>
            </a:r>
            <a:endParaRPr lang="en-US" altLang="zh-CN" b="1" dirty="0" smtClean="0">
              <a:ea typeface="宋体" charset="-122"/>
            </a:endParaRPr>
          </a:p>
          <a:p>
            <a:r>
              <a:rPr lang="zh-CN" altLang="en-US" b="1" dirty="0" smtClean="0">
                <a:ea typeface="宋体" charset="-122"/>
              </a:rPr>
              <a:t>冬令时（</a:t>
            </a:r>
            <a:r>
              <a:rPr lang="en-US" altLang="zh-CN" b="1" dirty="0" smtClean="0">
                <a:ea typeface="宋体" charset="-122"/>
              </a:rPr>
              <a:t>10</a:t>
            </a:r>
            <a:r>
              <a:rPr lang="zh-CN" altLang="en-US" b="1" dirty="0" smtClean="0">
                <a:ea typeface="宋体" charset="-122"/>
              </a:rPr>
              <a:t>月最后一个星期六</a:t>
            </a:r>
            <a:r>
              <a:rPr lang="en-US" altLang="zh-CN" b="1" dirty="0" smtClean="0">
                <a:ea typeface="宋体" charset="-122"/>
              </a:rPr>
              <a:t>24</a:t>
            </a:r>
            <a:r>
              <a:rPr lang="zh-CN" altLang="en-US" b="1" dirty="0" smtClean="0">
                <a:ea typeface="宋体" charset="-122"/>
              </a:rPr>
              <a:t>点后 ）</a:t>
            </a:r>
            <a:endParaRPr lang="en-US" altLang="zh-CN" b="1" dirty="0" smtClean="0">
              <a:ea typeface="宋体" charset="-122"/>
            </a:endParaRPr>
          </a:p>
          <a:p>
            <a:r>
              <a:rPr lang="en-US" altLang="zh-CN" b="1" dirty="0" smtClean="0">
                <a:ea typeface="宋体" charset="-122"/>
              </a:rPr>
              <a:t>BANK HOLIDAY</a:t>
            </a:r>
          </a:p>
          <a:p>
            <a:pPr>
              <a:buFont typeface="Wingdings" pitchFamily="2" charset="2"/>
              <a:buChar char="ü"/>
            </a:pPr>
            <a:r>
              <a:rPr lang="en-GB" altLang="zh-CN" sz="2000" b="1" dirty="0" smtClean="0">
                <a:ea typeface="宋体" charset="-122"/>
              </a:rPr>
              <a:t>New Year's Day</a:t>
            </a:r>
          </a:p>
          <a:p>
            <a:pPr>
              <a:buFont typeface="Wingdings" pitchFamily="2" charset="2"/>
              <a:buChar char="ü"/>
            </a:pPr>
            <a:r>
              <a:rPr lang="en-GB" altLang="zh-CN" sz="2000" b="1" dirty="0" smtClean="0">
                <a:ea typeface="宋体" charset="-122"/>
              </a:rPr>
              <a:t>Good Friday </a:t>
            </a:r>
          </a:p>
          <a:p>
            <a:pPr>
              <a:buFont typeface="Wingdings" pitchFamily="2" charset="2"/>
              <a:buChar char="ü"/>
            </a:pPr>
            <a:r>
              <a:rPr lang="en-GB" altLang="zh-CN" sz="2000" b="1" dirty="0" smtClean="0">
                <a:ea typeface="宋体" charset="-122"/>
              </a:rPr>
              <a:t>Easter Monday</a:t>
            </a:r>
          </a:p>
          <a:p>
            <a:pPr>
              <a:buFont typeface="Wingdings" pitchFamily="2" charset="2"/>
              <a:buChar char="ü"/>
            </a:pPr>
            <a:r>
              <a:rPr lang="en-GB" altLang="zh-CN" sz="2000" b="1" dirty="0" smtClean="0">
                <a:ea typeface="宋体" charset="-122"/>
              </a:rPr>
              <a:t>May Day </a:t>
            </a:r>
          </a:p>
          <a:p>
            <a:pPr>
              <a:buFont typeface="Wingdings" pitchFamily="2" charset="2"/>
              <a:buChar char="ü"/>
            </a:pPr>
            <a:r>
              <a:rPr lang="en-GB" altLang="zh-CN" sz="2000" b="1" dirty="0" smtClean="0">
                <a:ea typeface="宋体" charset="-122"/>
              </a:rPr>
              <a:t>Spring </a:t>
            </a:r>
            <a:r>
              <a:rPr lang="en-US" altLang="zh-CN" sz="2000" b="1" dirty="0" smtClean="0">
                <a:ea typeface="宋体" charset="-122"/>
              </a:rPr>
              <a:t>Holiday</a:t>
            </a:r>
            <a:endParaRPr lang="en-GB" altLang="zh-CN" sz="2000" b="1" dirty="0" smtClean="0">
              <a:ea typeface="宋体" charset="-122"/>
            </a:endParaRPr>
          </a:p>
          <a:p>
            <a:pPr>
              <a:buFont typeface="Wingdings" pitchFamily="2" charset="2"/>
              <a:buChar char="ü"/>
            </a:pPr>
            <a:r>
              <a:rPr lang="en-GB" altLang="zh-CN" sz="2000" b="1" dirty="0" smtClean="0">
                <a:ea typeface="宋体" charset="-122"/>
              </a:rPr>
              <a:t>Late Summer Holiday</a:t>
            </a:r>
          </a:p>
          <a:p>
            <a:pPr>
              <a:buFont typeface="Wingdings" pitchFamily="2" charset="2"/>
              <a:buChar char="ü"/>
            </a:pPr>
            <a:r>
              <a:rPr lang="en-GB" altLang="zh-CN" sz="2000" b="1" dirty="0" smtClean="0">
                <a:ea typeface="宋体" charset="-122"/>
              </a:rPr>
              <a:t>Christmas Day </a:t>
            </a:r>
          </a:p>
          <a:p>
            <a:pPr>
              <a:buFont typeface="Wingdings" pitchFamily="2" charset="2"/>
              <a:buChar char="ü"/>
            </a:pPr>
            <a:r>
              <a:rPr lang="en-GB" altLang="zh-CN" sz="2000" b="1" dirty="0" smtClean="0">
                <a:ea typeface="宋体" charset="-122"/>
              </a:rPr>
              <a:t>Boxing Day</a:t>
            </a:r>
          </a:p>
        </p:txBody>
      </p:sp>
      <p:sp>
        <p:nvSpPr>
          <p:cNvPr id="18436" name="内容占位符 3"/>
          <p:cNvSpPr>
            <a:spLocks noGrp="1"/>
          </p:cNvSpPr>
          <p:nvPr>
            <p:ph sz="half" idx="2"/>
          </p:nvPr>
        </p:nvSpPr>
        <p:spPr>
          <a:xfrm>
            <a:off x="4932363" y="549275"/>
            <a:ext cx="3925887" cy="6119813"/>
          </a:xfrm>
        </p:spPr>
        <p:txBody>
          <a:bodyPr/>
          <a:lstStyle/>
          <a:p>
            <a:r>
              <a:rPr lang="zh-CN" altLang="en-US" b="1" dirty="0" smtClean="0">
                <a:ea typeface="宋体" charset="-122"/>
              </a:rPr>
              <a:t>谈话切忌拐弯抹角</a:t>
            </a:r>
            <a:endParaRPr lang="en-US" altLang="zh-CN" b="1" dirty="0" smtClean="0">
              <a:ea typeface="宋体" charset="-122"/>
            </a:endParaRPr>
          </a:p>
          <a:p>
            <a:r>
              <a:rPr lang="zh-CN" altLang="en-US" b="1" dirty="0" smtClean="0">
                <a:ea typeface="宋体" charset="-122"/>
              </a:rPr>
              <a:t>社交从酒吧开始</a:t>
            </a:r>
            <a:endParaRPr lang="en-US" altLang="zh-CN" b="1" dirty="0" smtClean="0">
              <a:ea typeface="宋体" charset="-122"/>
            </a:endParaRPr>
          </a:p>
          <a:p>
            <a:pPr>
              <a:buFont typeface="Wingdings" pitchFamily="2" charset="2"/>
              <a:buChar char="ü"/>
            </a:pPr>
            <a:r>
              <a:rPr lang="en-GB" altLang="zh-CN" b="1" dirty="0" smtClean="0">
                <a:ea typeface="宋体" charset="-122"/>
              </a:rPr>
              <a:t>Public House</a:t>
            </a:r>
          </a:p>
          <a:p>
            <a:pPr>
              <a:buFont typeface="Wingdings" pitchFamily="2" charset="2"/>
              <a:buChar char="ü"/>
            </a:pPr>
            <a:r>
              <a:rPr lang="en-US" altLang="zh-CN" b="1" dirty="0" smtClean="0">
                <a:ea typeface="宋体" charset="-122"/>
              </a:rPr>
              <a:t>23:00</a:t>
            </a:r>
          </a:p>
          <a:p>
            <a:pPr>
              <a:buFont typeface="Wingdings" pitchFamily="2" charset="2"/>
              <a:buChar char="ü"/>
            </a:pPr>
            <a:r>
              <a:rPr lang="en-GB" altLang="zh-CN" b="1" dirty="0" smtClean="0">
                <a:ea typeface="宋体" charset="-122"/>
              </a:rPr>
              <a:t>Night Club</a:t>
            </a:r>
          </a:p>
          <a:p>
            <a:pPr>
              <a:buFont typeface="Wingdings" pitchFamily="2" charset="2"/>
              <a:buChar char="ü"/>
            </a:pPr>
            <a:r>
              <a:rPr lang="en-GB" altLang="zh-CN" b="1" dirty="0" smtClean="0">
                <a:ea typeface="宋体" charset="-122"/>
              </a:rPr>
              <a:t>Dress Code</a:t>
            </a:r>
          </a:p>
          <a:p>
            <a:r>
              <a:rPr lang="zh-CN" altLang="en-US" b="1" dirty="0" smtClean="0">
                <a:ea typeface="宋体" charset="-122"/>
              </a:rPr>
              <a:t>吃饭、聊天交替进行</a:t>
            </a:r>
            <a:endParaRPr lang="en-US" altLang="zh-CN" b="1" dirty="0" smtClean="0">
              <a:ea typeface="宋体" charset="-122"/>
            </a:endParaRPr>
          </a:p>
          <a:p>
            <a:r>
              <a:rPr lang="zh-CN" altLang="en-US" b="1" dirty="0" smtClean="0">
                <a:ea typeface="宋体" charset="-122"/>
              </a:rPr>
              <a:t>有事要预约</a:t>
            </a:r>
            <a:endParaRPr lang="en-US" altLang="zh-CN" b="1" dirty="0" smtClean="0">
              <a:ea typeface="宋体" charset="-122"/>
            </a:endParaRPr>
          </a:p>
          <a:p>
            <a:r>
              <a:rPr lang="en-US" altLang="zh-CN" b="1" dirty="0" smtClean="0">
                <a:ea typeface="宋体" charset="-122"/>
              </a:rPr>
              <a:t>Idioms (cheers,3fro 2,BOGOF)</a:t>
            </a:r>
          </a:p>
          <a:p>
            <a:r>
              <a:rPr lang="zh-CN" altLang="en-US" b="1" dirty="0" smtClean="0">
                <a:ea typeface="宋体" charset="-122"/>
              </a:rPr>
              <a:t>付小费，不砍价</a:t>
            </a:r>
            <a:endParaRPr lang="en-US" altLang="zh-CN" b="1" dirty="0" smtClean="0">
              <a:ea typeface="宋体" charset="-122"/>
            </a:endParaRPr>
          </a:p>
          <a:p>
            <a:r>
              <a:rPr lang="zh-CN" altLang="en-US" b="1" dirty="0" smtClean="0">
                <a:ea typeface="宋体" charset="-122"/>
              </a:rPr>
              <a:t>接打手机看情况</a:t>
            </a:r>
            <a:endParaRPr lang="en-US" altLang="zh-CN" b="1" dirty="0" smtClean="0">
              <a:ea typeface="宋体" charset="-122"/>
            </a:endParaRPr>
          </a:p>
          <a:p>
            <a:endParaRPr lang="zh-CN" altLang="en-US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4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liqu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Shopping!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19459" name="内容占位符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3924300" cy="442595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OPEN HOURS</a:t>
            </a:r>
          </a:p>
          <a:p>
            <a:pPr>
              <a:buFontTx/>
              <a:buNone/>
            </a:pPr>
            <a:r>
              <a:rPr lang="en-US" altLang="zh-CN" dirty="0" smtClean="0">
                <a:ea typeface="宋体" charset="-122"/>
              </a:rPr>
              <a:t>Mon-Fri:9</a:t>
            </a:r>
            <a:r>
              <a:rPr lang="zh-CN" altLang="en-US" dirty="0" smtClean="0">
                <a:ea typeface="宋体" charset="-122"/>
              </a:rPr>
              <a:t>：</a:t>
            </a:r>
            <a:r>
              <a:rPr lang="en-US" altLang="zh-CN" dirty="0" smtClean="0">
                <a:ea typeface="宋体" charset="-122"/>
              </a:rPr>
              <a:t>00-21</a:t>
            </a:r>
            <a:r>
              <a:rPr lang="zh-CN" altLang="en-US" dirty="0" smtClean="0">
                <a:ea typeface="宋体" charset="-122"/>
              </a:rPr>
              <a:t>：</a:t>
            </a:r>
            <a:r>
              <a:rPr lang="en-US" altLang="zh-CN" dirty="0" smtClean="0">
                <a:ea typeface="宋体" charset="-122"/>
              </a:rPr>
              <a:t>0</a:t>
            </a:r>
          </a:p>
          <a:p>
            <a:pPr>
              <a:buFontTx/>
              <a:buNone/>
            </a:pPr>
            <a:r>
              <a:rPr lang="en-US" altLang="zh-CN" dirty="0" smtClean="0">
                <a:ea typeface="宋体" charset="-122"/>
              </a:rPr>
              <a:t>Sat:8</a:t>
            </a:r>
            <a:r>
              <a:rPr lang="zh-CN" altLang="en-US" dirty="0" smtClean="0">
                <a:ea typeface="宋体" charset="-122"/>
              </a:rPr>
              <a:t>：</a:t>
            </a:r>
            <a:r>
              <a:rPr lang="en-US" altLang="zh-CN" dirty="0" smtClean="0">
                <a:ea typeface="宋体" charset="-122"/>
              </a:rPr>
              <a:t>30-20</a:t>
            </a:r>
            <a:r>
              <a:rPr lang="zh-CN" altLang="en-US" dirty="0" smtClean="0">
                <a:ea typeface="宋体" charset="-122"/>
              </a:rPr>
              <a:t>：</a:t>
            </a:r>
            <a:r>
              <a:rPr lang="en-US" altLang="zh-CN" dirty="0" smtClean="0">
                <a:ea typeface="宋体" charset="-122"/>
              </a:rPr>
              <a:t>00</a:t>
            </a:r>
            <a:r>
              <a:rPr lang="zh-CN" altLang="en-US" dirty="0" smtClean="0">
                <a:ea typeface="宋体" charset="-122"/>
              </a:rPr>
              <a:t> </a:t>
            </a:r>
            <a:r>
              <a:rPr lang="en-US" altLang="zh-CN" dirty="0" smtClean="0">
                <a:ea typeface="宋体" charset="-122"/>
              </a:rPr>
              <a:t>or     21</a:t>
            </a:r>
            <a:r>
              <a:rPr lang="zh-CN" altLang="en-US" dirty="0" smtClean="0">
                <a:ea typeface="宋体" charset="-122"/>
              </a:rPr>
              <a:t>：</a:t>
            </a:r>
            <a:r>
              <a:rPr lang="en-US" altLang="zh-CN" dirty="0" smtClean="0">
                <a:ea typeface="宋体" charset="-122"/>
              </a:rPr>
              <a:t>00</a:t>
            </a:r>
          </a:p>
          <a:p>
            <a:pPr>
              <a:buFontTx/>
              <a:buNone/>
            </a:pPr>
            <a:r>
              <a:rPr lang="en-US" altLang="zh-CN" dirty="0" smtClean="0">
                <a:ea typeface="宋体" charset="-122"/>
              </a:rPr>
              <a:t>Sun:10</a:t>
            </a:r>
            <a:r>
              <a:rPr lang="zh-CN" altLang="en-US" dirty="0" smtClean="0">
                <a:ea typeface="宋体" charset="-122"/>
              </a:rPr>
              <a:t>：</a:t>
            </a:r>
            <a:r>
              <a:rPr lang="en-US" altLang="zh-CN" dirty="0" smtClean="0">
                <a:ea typeface="宋体" charset="-122"/>
              </a:rPr>
              <a:t>00-15</a:t>
            </a:r>
            <a:r>
              <a:rPr lang="zh-CN" altLang="en-US" dirty="0" smtClean="0">
                <a:ea typeface="宋体" charset="-122"/>
              </a:rPr>
              <a:t>：</a:t>
            </a:r>
            <a:r>
              <a:rPr lang="en-US" altLang="zh-CN" dirty="0" smtClean="0">
                <a:ea typeface="宋体" charset="-122"/>
              </a:rPr>
              <a:t>00</a:t>
            </a:r>
            <a:r>
              <a:rPr lang="zh-CN" altLang="en-US" dirty="0" smtClean="0">
                <a:ea typeface="宋体" charset="-122"/>
              </a:rPr>
              <a:t> </a:t>
            </a:r>
            <a:r>
              <a:rPr lang="en-US" altLang="zh-CN" dirty="0" smtClean="0">
                <a:ea typeface="宋体" charset="-122"/>
              </a:rPr>
              <a:t>or</a:t>
            </a:r>
            <a:r>
              <a:rPr lang="zh-CN" altLang="en-US" dirty="0" smtClean="0">
                <a:ea typeface="宋体" charset="-122"/>
              </a:rPr>
              <a:t>  </a:t>
            </a:r>
            <a:r>
              <a:rPr lang="en-US" altLang="zh-CN" dirty="0" smtClean="0">
                <a:ea typeface="宋体" charset="-122"/>
              </a:rPr>
              <a:t>16</a:t>
            </a:r>
            <a:r>
              <a:rPr lang="zh-CN" altLang="en-US" dirty="0" smtClean="0">
                <a:ea typeface="宋体" charset="-122"/>
              </a:rPr>
              <a:t>：</a:t>
            </a:r>
            <a:r>
              <a:rPr lang="en-US" altLang="zh-CN" dirty="0" smtClean="0">
                <a:ea typeface="宋体" charset="-122"/>
              </a:rPr>
              <a:t>00</a:t>
            </a:r>
          </a:p>
          <a:p>
            <a:r>
              <a:rPr lang="en-US" altLang="zh-CN" dirty="0" smtClean="0">
                <a:ea typeface="宋体" charset="-122"/>
              </a:rPr>
              <a:t>China town</a:t>
            </a:r>
          </a:p>
          <a:p>
            <a:r>
              <a:rPr lang="en-US" altLang="zh-CN" dirty="0" smtClean="0">
                <a:ea typeface="宋体" charset="-122"/>
              </a:rPr>
              <a:t>VAT</a:t>
            </a:r>
          </a:p>
          <a:p>
            <a:r>
              <a:rPr lang="en-US" altLang="zh-CN" dirty="0" smtClean="0">
                <a:ea typeface="宋体" charset="-122"/>
              </a:rPr>
              <a:t>Value added tax</a:t>
            </a:r>
          </a:p>
          <a:p>
            <a:pPr>
              <a:buFontTx/>
              <a:buNone/>
            </a:pPr>
            <a:endParaRPr lang="zh-CN" altLang="en-US" dirty="0" smtClean="0">
              <a:ea typeface="宋体" charset="-122"/>
            </a:endParaRPr>
          </a:p>
        </p:txBody>
      </p:sp>
      <p:sp>
        <p:nvSpPr>
          <p:cNvPr id="19460" name="内容占位符 3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3925888" cy="442595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Shopping list</a:t>
            </a:r>
          </a:p>
          <a:p>
            <a:r>
              <a:rPr lang="en-US" altLang="zh-CN" dirty="0" smtClean="0">
                <a:ea typeface="宋体" charset="-122"/>
              </a:rPr>
              <a:t>Market</a:t>
            </a:r>
          </a:p>
          <a:p>
            <a:r>
              <a:rPr lang="en-US" altLang="zh-CN" dirty="0" smtClean="0">
                <a:ea typeface="宋体" charset="-122"/>
              </a:rPr>
              <a:t>Special offer</a:t>
            </a:r>
          </a:p>
          <a:p>
            <a:r>
              <a:rPr lang="en-US" altLang="zh-CN" dirty="0" smtClean="0">
                <a:ea typeface="宋体" charset="-122"/>
              </a:rPr>
              <a:t>Right before close</a:t>
            </a:r>
          </a:p>
          <a:p>
            <a:r>
              <a:rPr lang="en-US" altLang="zh-CN" dirty="0" smtClean="0">
                <a:ea typeface="宋体" charset="-122"/>
              </a:rPr>
              <a:t>Christmas and summer sale</a:t>
            </a:r>
          </a:p>
          <a:p>
            <a:r>
              <a:rPr lang="en-US" altLang="zh-CN" dirty="0" smtClean="0">
                <a:ea typeface="宋体" charset="-122"/>
              </a:rPr>
              <a:t>High street</a:t>
            </a:r>
          </a:p>
          <a:p>
            <a:r>
              <a:rPr lang="en-US" altLang="zh-CN" dirty="0" smtClean="0">
                <a:ea typeface="宋体" charset="-122"/>
              </a:rPr>
              <a:t>Luxury brands</a:t>
            </a:r>
            <a:endParaRPr lang="zh-CN" altLang="en-US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0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Travel agency</a:t>
            </a:r>
            <a:endParaRPr lang="zh-CN" altLang="en-US" dirty="0" smtClean="0">
              <a:ea typeface="宋体" charset="-122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3924300" cy="4425950"/>
          </a:xfrm>
        </p:spPr>
        <p:txBody>
          <a:bodyPr/>
          <a:lstStyle/>
          <a:p>
            <a:r>
              <a:rPr lang="zh-CN" altLang="en-US" dirty="0" smtClean="0">
                <a:ea typeface="宋体" charset="-122"/>
              </a:rPr>
              <a:t>欧美嘉旅游集团</a:t>
            </a:r>
          </a:p>
          <a:p>
            <a:r>
              <a:rPr lang="zh-CN" altLang="en-US" dirty="0" smtClean="0">
                <a:ea typeface="宋体" charset="-122"/>
              </a:rPr>
              <a:t>欧美嘉旅游公司是欧洲最大的华人旅游公司，业务范围包括机票、旅游、酒店等与旅游相关的所有领域</a:t>
            </a:r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Omega travel.net</a:t>
            </a:r>
            <a:endParaRPr lang="zh-CN" altLang="en-US" dirty="0" smtClean="0">
              <a:ea typeface="宋体" charset="-122"/>
            </a:endParaRPr>
          </a:p>
          <a:p>
            <a:endParaRPr lang="zh-CN" altLang="en-US" dirty="0" smtClean="0">
              <a:ea typeface="宋体" charset="-122"/>
            </a:endParaRPr>
          </a:p>
        </p:txBody>
      </p:sp>
      <p:sp>
        <p:nvSpPr>
          <p:cNvPr id="6148" name="内容占位符 3"/>
          <p:cNvSpPr>
            <a:spLocks noGrp="1"/>
          </p:cNvSpPr>
          <p:nvPr>
            <p:ph sz="half" idx="2"/>
          </p:nvPr>
        </p:nvSpPr>
        <p:spPr>
          <a:xfrm>
            <a:off x="4499992" y="1052736"/>
            <a:ext cx="3925888" cy="4425950"/>
          </a:xfrm>
        </p:spPr>
        <p:txBody>
          <a:bodyPr/>
          <a:lstStyle/>
          <a:p>
            <a:r>
              <a:rPr lang="en-GB" altLang="zh-CN" dirty="0" smtClean="0">
                <a:ea typeface="宋体" charset="-122"/>
              </a:rPr>
              <a:t>Jade Travel</a:t>
            </a:r>
            <a:r>
              <a:rPr lang="zh-CN" altLang="en-GB" dirty="0" smtClean="0">
                <a:ea typeface="宋体" charset="-122"/>
              </a:rPr>
              <a:t>（</a:t>
            </a:r>
            <a:r>
              <a:rPr lang="en-GB" altLang="zh-CN" dirty="0" err="1" smtClean="0">
                <a:ea typeface="宋体" charset="-122"/>
              </a:rPr>
              <a:t>Eupo</a:t>
            </a:r>
            <a:r>
              <a:rPr lang="en-GB" altLang="zh-CN" dirty="0" smtClean="0">
                <a:ea typeface="宋体" charset="-122"/>
              </a:rPr>
              <a:t> Air</a:t>
            </a:r>
            <a:r>
              <a:rPr lang="zh-CN" altLang="en-GB" dirty="0" smtClean="0">
                <a:ea typeface="宋体" charset="-122"/>
              </a:rPr>
              <a:t>） </a:t>
            </a:r>
            <a:r>
              <a:rPr lang="zh-CN" altLang="en-US" dirty="0" smtClean="0">
                <a:ea typeface="宋体" charset="-122"/>
              </a:rPr>
              <a:t>欧亚旅行社</a:t>
            </a:r>
          </a:p>
          <a:p>
            <a:r>
              <a:rPr lang="zh-CN" altLang="en-US" dirty="0" smtClean="0">
                <a:ea typeface="宋体" charset="-122"/>
              </a:rPr>
              <a:t>位于伦敦唐人街黄金地段，经过四十多年的经验积累，欧亚旅行社具有优秀的业务人员</a:t>
            </a:r>
          </a:p>
          <a:p>
            <a:r>
              <a:rPr lang="zh-CN" altLang="en-US" dirty="0" smtClean="0">
                <a:ea typeface="宋体" charset="-122"/>
              </a:rPr>
              <a:t>欧亚旅行社是前往中国大陆、香港及东南亚航线上所有航空公司的一级代理 </a:t>
            </a:r>
          </a:p>
          <a:p>
            <a:endParaRPr lang="zh-CN" altLang="en-US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58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539552" y="-5700"/>
            <a:ext cx="8229600" cy="12827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SHOPPING!</a:t>
            </a:r>
            <a:endParaRPr lang="zh-CN" altLang="en-US" dirty="0" smtClean="0">
              <a:ea typeface="宋体" charset="-122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3924300" cy="4784725"/>
          </a:xfrm>
        </p:spPr>
        <p:txBody>
          <a:bodyPr/>
          <a:lstStyle/>
          <a:p>
            <a:r>
              <a:rPr lang="zh-CN" altLang="en-US" dirty="0" smtClean="0">
                <a:ea typeface="宋体" charset="-122"/>
              </a:rPr>
              <a:t>在马莎百货购买圣诞饰品</a:t>
            </a:r>
            <a:endParaRPr lang="en-US" altLang="zh-CN" dirty="0" smtClean="0">
              <a:ea typeface="宋体" charset="-122"/>
            </a:endParaRPr>
          </a:p>
          <a:p>
            <a:r>
              <a:rPr lang="zh-CN" altLang="en-US" dirty="0" smtClean="0">
                <a:ea typeface="宋体" charset="-122"/>
              </a:rPr>
              <a:t>在</a:t>
            </a:r>
            <a:r>
              <a:rPr lang="en-US" altLang="zh-CN" dirty="0" smtClean="0">
                <a:ea typeface="宋体" charset="-122"/>
              </a:rPr>
              <a:t>Selfridges</a:t>
            </a:r>
            <a:r>
              <a:rPr lang="zh-CN" altLang="en-US" dirty="0" smtClean="0">
                <a:ea typeface="宋体" charset="-122"/>
              </a:rPr>
              <a:t>百货购买潮流单品</a:t>
            </a:r>
            <a:endParaRPr lang="en-US" altLang="zh-CN" dirty="0" smtClean="0">
              <a:ea typeface="宋体" charset="-122"/>
            </a:endParaRPr>
          </a:p>
          <a:p>
            <a:r>
              <a:rPr lang="zh-CN" altLang="en-US" dirty="0" smtClean="0">
                <a:ea typeface="宋体" charset="-122"/>
              </a:rPr>
              <a:t>在哈罗德百货购买香水化妆品</a:t>
            </a:r>
            <a:endParaRPr lang="en-US" altLang="zh-CN" dirty="0" smtClean="0">
              <a:ea typeface="宋体" charset="-122"/>
            </a:endParaRPr>
          </a:p>
          <a:p>
            <a:r>
              <a:rPr lang="zh-CN" altLang="en-US" dirty="0" smtClean="0">
                <a:ea typeface="宋体" charset="-122"/>
              </a:rPr>
              <a:t>在哈维尼克斯百货购买茶叶和食品</a:t>
            </a:r>
            <a:endParaRPr lang="en-US" altLang="zh-CN" dirty="0" smtClean="0">
              <a:ea typeface="宋体" charset="-122"/>
            </a:endParaRPr>
          </a:p>
          <a:p>
            <a:r>
              <a:rPr lang="zh-CN" altLang="en-US" dirty="0" smtClean="0">
                <a:ea typeface="宋体" charset="-122"/>
              </a:rPr>
              <a:t>在</a:t>
            </a:r>
            <a:r>
              <a:rPr lang="en-US" altLang="zh-CN" dirty="0" smtClean="0">
                <a:ea typeface="宋体" charset="-122"/>
              </a:rPr>
              <a:t>John Lewis</a:t>
            </a:r>
            <a:r>
              <a:rPr lang="zh-CN" altLang="en-US" dirty="0" smtClean="0">
                <a:ea typeface="宋体" charset="-122"/>
              </a:rPr>
              <a:t>百货购买珠宝和家居</a:t>
            </a:r>
          </a:p>
        </p:txBody>
      </p:sp>
      <p:sp>
        <p:nvSpPr>
          <p:cNvPr id="20484" name="内容占位符 3"/>
          <p:cNvSpPr>
            <a:spLocks noGrp="1"/>
          </p:cNvSpPr>
          <p:nvPr>
            <p:ph sz="half" idx="2"/>
          </p:nvPr>
        </p:nvSpPr>
        <p:spPr>
          <a:xfrm>
            <a:off x="4449782" y="620688"/>
            <a:ext cx="3925888" cy="5876925"/>
          </a:xfrm>
        </p:spPr>
        <p:txBody>
          <a:bodyPr/>
          <a:lstStyle/>
          <a:p>
            <a:r>
              <a:rPr lang="en-GB" altLang="zh-CN" sz="2400" b="1" dirty="0" smtClean="0">
                <a:ea typeface="宋体" charset="-122"/>
              </a:rPr>
              <a:t>ZARA</a:t>
            </a:r>
          </a:p>
          <a:p>
            <a:r>
              <a:rPr lang="en-GB" altLang="zh-CN" sz="2400" b="1" dirty="0" smtClean="0">
                <a:ea typeface="宋体" charset="-122"/>
              </a:rPr>
              <a:t>FCUK</a:t>
            </a:r>
          </a:p>
          <a:p>
            <a:r>
              <a:rPr lang="en-GB" altLang="zh-CN" sz="2400" b="1" dirty="0" smtClean="0">
                <a:ea typeface="宋体" charset="-122"/>
              </a:rPr>
              <a:t>Ben Sherman</a:t>
            </a:r>
          </a:p>
          <a:p>
            <a:r>
              <a:rPr lang="en-GB" altLang="zh-CN" sz="2400" b="1" dirty="0" smtClean="0">
                <a:ea typeface="宋体" charset="-122"/>
              </a:rPr>
              <a:t>REISS</a:t>
            </a:r>
          </a:p>
          <a:p>
            <a:r>
              <a:rPr lang="en-GB" altLang="zh-CN" sz="2400" b="1" dirty="0" err="1" smtClean="0">
                <a:ea typeface="宋体" charset="-122"/>
              </a:rPr>
              <a:t>Topshop</a:t>
            </a:r>
            <a:endParaRPr lang="en-GB" altLang="zh-CN" sz="2400" b="1" dirty="0" smtClean="0">
              <a:ea typeface="宋体" charset="-122"/>
            </a:endParaRPr>
          </a:p>
          <a:p>
            <a:r>
              <a:rPr lang="en-GB" altLang="zh-CN" sz="2400" b="1" dirty="0" smtClean="0">
                <a:ea typeface="宋体" charset="-122"/>
              </a:rPr>
              <a:t>Primark</a:t>
            </a:r>
          </a:p>
          <a:p>
            <a:r>
              <a:rPr lang="en-GB" altLang="zh-CN" sz="2400" b="1" dirty="0" smtClean="0">
                <a:ea typeface="宋体" charset="-122"/>
              </a:rPr>
              <a:t>Levis</a:t>
            </a:r>
            <a:r>
              <a:rPr lang="zh-CN" altLang="en-US" sz="2400" b="1" dirty="0" smtClean="0">
                <a:ea typeface="宋体" charset="-122"/>
              </a:rPr>
              <a:t>英国版</a:t>
            </a:r>
            <a:endParaRPr lang="en-US" altLang="zh-CN" sz="2400" b="1" dirty="0" smtClean="0">
              <a:ea typeface="宋体" charset="-122"/>
            </a:endParaRPr>
          </a:p>
          <a:p>
            <a:r>
              <a:rPr lang="en-GB" altLang="zh-CN" sz="2400" b="1" dirty="0" smtClean="0">
                <a:ea typeface="宋体" charset="-122"/>
              </a:rPr>
              <a:t>Ted Baker</a:t>
            </a:r>
          </a:p>
          <a:p>
            <a:r>
              <a:rPr lang="en-GB" altLang="zh-CN" sz="2400" b="1" dirty="0" err="1" smtClean="0">
                <a:ea typeface="宋体" charset="-122"/>
              </a:rPr>
              <a:t>Riverisland</a:t>
            </a:r>
            <a:endParaRPr lang="en-GB" altLang="zh-CN" sz="2400" b="1" dirty="0" smtClean="0">
              <a:ea typeface="宋体" charset="-122"/>
            </a:endParaRPr>
          </a:p>
          <a:p>
            <a:r>
              <a:rPr lang="en-GB" altLang="zh-CN" sz="2400" b="1" dirty="0" smtClean="0">
                <a:ea typeface="宋体" charset="-122"/>
              </a:rPr>
              <a:t>Mulberry</a:t>
            </a:r>
          </a:p>
          <a:p>
            <a:r>
              <a:rPr lang="en-GB" altLang="zh-CN" sz="2400" b="1" dirty="0" smtClean="0">
                <a:ea typeface="宋体" charset="-122"/>
              </a:rPr>
              <a:t>All Saints</a:t>
            </a:r>
          </a:p>
          <a:p>
            <a:r>
              <a:rPr lang="en-GB" altLang="zh-CN" sz="2400" b="1" dirty="0" smtClean="0">
                <a:ea typeface="宋体" charset="-122"/>
              </a:rPr>
              <a:t>Fred Perry</a:t>
            </a:r>
          </a:p>
          <a:p>
            <a:endParaRPr lang="zh-CN" altLang="en-US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0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sh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93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lond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61" y="1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NIGHT LOND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09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SHOPPING!</a:t>
            </a:r>
            <a:endParaRPr lang="zh-CN" altLang="en-US" dirty="0" smtClean="0">
              <a:ea typeface="宋体" charset="-122"/>
            </a:endParaRPr>
          </a:p>
        </p:txBody>
      </p:sp>
      <p:sp>
        <p:nvSpPr>
          <p:cNvPr id="21507" name="内容占位符 2"/>
          <p:cNvSpPr>
            <a:spLocks noGrp="1"/>
          </p:cNvSpPr>
          <p:nvPr>
            <p:ph sz="half" idx="1"/>
          </p:nvPr>
        </p:nvSpPr>
        <p:spPr>
          <a:xfrm>
            <a:off x="366118" y="764704"/>
            <a:ext cx="3920130" cy="5236064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House of </a:t>
            </a:r>
            <a:r>
              <a:rPr lang="en-US" altLang="zh-CN" dirty="0">
                <a:ea typeface="宋体" charset="-122"/>
              </a:rPr>
              <a:t>F</a:t>
            </a:r>
            <a:r>
              <a:rPr lang="en-US" altLang="zh-CN" dirty="0" smtClean="0">
                <a:ea typeface="宋体" charset="-122"/>
              </a:rPr>
              <a:t>raser</a:t>
            </a:r>
          </a:p>
          <a:p>
            <a:r>
              <a:rPr lang="en-US" altLang="zh-CN" dirty="0" smtClean="0">
                <a:ea typeface="宋体" charset="-122"/>
              </a:rPr>
              <a:t>John </a:t>
            </a:r>
            <a:r>
              <a:rPr lang="en-US" altLang="zh-CN" dirty="0">
                <a:ea typeface="宋体" charset="-122"/>
              </a:rPr>
              <a:t>L</a:t>
            </a:r>
            <a:r>
              <a:rPr lang="en-US" altLang="zh-CN" dirty="0" smtClean="0">
                <a:ea typeface="宋体" charset="-122"/>
              </a:rPr>
              <a:t>ewis</a:t>
            </a:r>
          </a:p>
          <a:p>
            <a:r>
              <a:rPr lang="en-US" altLang="zh-CN" dirty="0" smtClean="0">
                <a:ea typeface="宋体" charset="-122"/>
              </a:rPr>
              <a:t>Selfridge</a:t>
            </a:r>
          </a:p>
          <a:p>
            <a:r>
              <a:rPr lang="en-GB" altLang="zh-CN" dirty="0" err="1" smtClean="0">
                <a:ea typeface="宋体" charset="-122"/>
              </a:rPr>
              <a:t>Debenham</a:t>
            </a:r>
            <a:endParaRPr lang="en-US" altLang="zh-CN" dirty="0" smtClean="0">
              <a:ea typeface="宋体" charset="-122"/>
            </a:endParaRPr>
          </a:p>
          <a:p>
            <a:r>
              <a:rPr lang="en-GB" altLang="zh-CN" dirty="0" smtClean="0">
                <a:ea typeface="宋体" charset="-122"/>
              </a:rPr>
              <a:t>Marks &amp; Spencer</a:t>
            </a:r>
          </a:p>
          <a:p>
            <a:r>
              <a:rPr lang="en-GB" altLang="zh-CN" dirty="0" smtClean="0">
                <a:ea typeface="宋体" charset="-122"/>
              </a:rPr>
              <a:t>Boots</a:t>
            </a:r>
          </a:p>
          <a:p>
            <a:r>
              <a:rPr lang="en-GB" altLang="zh-CN" dirty="0" smtClean="0">
                <a:ea typeface="宋体" charset="-122"/>
              </a:rPr>
              <a:t>Superdrug</a:t>
            </a:r>
          </a:p>
          <a:p>
            <a:r>
              <a:rPr lang="en-GB" altLang="zh-CN" dirty="0" smtClean="0">
                <a:ea typeface="宋体" charset="-122"/>
              </a:rPr>
              <a:t>HMV</a:t>
            </a:r>
          </a:p>
          <a:p>
            <a:r>
              <a:rPr lang="en-GB" altLang="zh-CN" dirty="0" smtClean="0">
                <a:ea typeface="宋体" charset="-122"/>
              </a:rPr>
              <a:t>WHS</a:t>
            </a:r>
          </a:p>
          <a:p>
            <a:r>
              <a:rPr lang="en-GB" altLang="zh-CN" dirty="0" smtClean="0">
                <a:ea typeface="宋体" charset="-122"/>
              </a:rPr>
              <a:t>Sports Soccer</a:t>
            </a:r>
            <a:endParaRPr lang="zh-CN" altLang="en-US" dirty="0" smtClean="0">
              <a:ea typeface="宋体" charset="-122"/>
            </a:endParaRPr>
          </a:p>
        </p:txBody>
      </p:sp>
      <p:pic>
        <p:nvPicPr>
          <p:cNvPr id="5" name="内容占位符 4" descr="hmv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8024" y="980728"/>
            <a:ext cx="3925888" cy="5112567"/>
          </a:xfrm>
        </p:spPr>
      </p:pic>
    </p:spTree>
    <p:extLst>
      <p:ext uri="{BB962C8B-B14F-4D97-AF65-F5344CB8AC3E}">
        <p14:creationId xmlns:p14="http://schemas.microsoft.com/office/powerpoint/2010/main" xmlns="" val="91361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SHOPPING!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58" y="928670"/>
            <a:ext cx="3924300" cy="442595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House of Fraser</a:t>
            </a:r>
          </a:p>
          <a:p>
            <a:r>
              <a:rPr lang="en-US" altLang="zh-CN" dirty="0" smtClean="0">
                <a:ea typeface="宋体" charset="-122"/>
              </a:rPr>
              <a:t>John Lewis</a:t>
            </a:r>
          </a:p>
          <a:p>
            <a:r>
              <a:rPr lang="en-US" altLang="zh-CN" dirty="0" smtClean="0">
                <a:ea typeface="宋体" charset="-122"/>
              </a:rPr>
              <a:t>Selfridge</a:t>
            </a:r>
          </a:p>
          <a:p>
            <a:r>
              <a:rPr lang="en-GB" altLang="zh-CN" dirty="0" err="1" smtClean="0">
                <a:ea typeface="宋体" charset="-122"/>
              </a:rPr>
              <a:t>Debenham</a:t>
            </a:r>
            <a:endParaRPr lang="en-US" altLang="zh-CN" dirty="0" smtClean="0">
              <a:ea typeface="宋体" charset="-122"/>
            </a:endParaRPr>
          </a:p>
          <a:p>
            <a:r>
              <a:rPr lang="en-GB" altLang="zh-CN" dirty="0" smtClean="0">
                <a:ea typeface="宋体" charset="-122"/>
              </a:rPr>
              <a:t>Marks &amp; Spencer</a:t>
            </a:r>
          </a:p>
          <a:p>
            <a:r>
              <a:rPr lang="en-GB" altLang="zh-CN" dirty="0" smtClean="0">
                <a:ea typeface="宋体" charset="-122"/>
              </a:rPr>
              <a:t>Boots</a:t>
            </a:r>
          </a:p>
          <a:p>
            <a:r>
              <a:rPr lang="en-GB" altLang="zh-CN" dirty="0" smtClean="0">
                <a:ea typeface="宋体" charset="-122"/>
              </a:rPr>
              <a:t>Superdrug</a:t>
            </a:r>
          </a:p>
          <a:p>
            <a:r>
              <a:rPr lang="en-GB" altLang="zh-CN" dirty="0" smtClean="0">
                <a:ea typeface="宋体" charset="-122"/>
              </a:rPr>
              <a:t>HMV</a:t>
            </a:r>
          </a:p>
          <a:p>
            <a:r>
              <a:rPr lang="en-GB" altLang="zh-CN" dirty="0" smtClean="0">
                <a:ea typeface="宋体" charset="-122"/>
              </a:rPr>
              <a:t>WHS</a:t>
            </a:r>
          </a:p>
          <a:p>
            <a:r>
              <a:rPr lang="en-GB" altLang="zh-CN" dirty="0" smtClean="0">
                <a:ea typeface="宋体" charset="-122"/>
              </a:rPr>
              <a:t>Sports Soccer</a:t>
            </a:r>
            <a:endParaRPr lang="zh-CN" altLang="en-US" dirty="0" smtClean="0">
              <a:ea typeface="宋体" charset="-122"/>
            </a:endParaRPr>
          </a:p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 descr="W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9592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SHOPPING!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58" y="1000108"/>
            <a:ext cx="3924300" cy="442595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House of Fraser</a:t>
            </a:r>
          </a:p>
          <a:p>
            <a:r>
              <a:rPr lang="en-US" altLang="zh-CN" dirty="0" smtClean="0">
                <a:ea typeface="宋体" charset="-122"/>
              </a:rPr>
              <a:t>John Lewis</a:t>
            </a:r>
          </a:p>
          <a:p>
            <a:r>
              <a:rPr lang="en-US" altLang="zh-CN" dirty="0" smtClean="0">
                <a:ea typeface="宋体" charset="-122"/>
              </a:rPr>
              <a:t>Selfridge</a:t>
            </a:r>
          </a:p>
          <a:p>
            <a:r>
              <a:rPr lang="en-GB" altLang="zh-CN" dirty="0" err="1" smtClean="0">
                <a:ea typeface="宋体" charset="-122"/>
              </a:rPr>
              <a:t>Debenham</a:t>
            </a:r>
            <a:endParaRPr lang="en-US" altLang="zh-CN" dirty="0" smtClean="0">
              <a:ea typeface="宋体" charset="-122"/>
            </a:endParaRPr>
          </a:p>
          <a:p>
            <a:r>
              <a:rPr lang="en-GB" altLang="zh-CN" dirty="0" smtClean="0">
                <a:ea typeface="宋体" charset="-122"/>
              </a:rPr>
              <a:t>Marks &amp; Spencer</a:t>
            </a:r>
          </a:p>
          <a:p>
            <a:r>
              <a:rPr lang="en-GB" altLang="zh-CN" dirty="0" smtClean="0">
                <a:ea typeface="宋体" charset="-122"/>
              </a:rPr>
              <a:t>Boots</a:t>
            </a:r>
          </a:p>
          <a:p>
            <a:r>
              <a:rPr lang="en-GB" altLang="zh-CN" dirty="0" smtClean="0">
                <a:ea typeface="宋体" charset="-122"/>
              </a:rPr>
              <a:t>Superdrug</a:t>
            </a:r>
          </a:p>
          <a:p>
            <a:r>
              <a:rPr lang="en-GB" altLang="zh-CN" dirty="0" smtClean="0">
                <a:ea typeface="宋体" charset="-122"/>
              </a:rPr>
              <a:t>HMV</a:t>
            </a:r>
          </a:p>
          <a:p>
            <a:r>
              <a:rPr lang="en-GB" altLang="zh-CN" dirty="0" smtClean="0">
                <a:ea typeface="宋体" charset="-122"/>
              </a:rPr>
              <a:t>WHS</a:t>
            </a:r>
          </a:p>
          <a:p>
            <a:r>
              <a:rPr lang="en-GB" altLang="zh-CN" dirty="0" smtClean="0">
                <a:ea typeface="宋体" charset="-122"/>
              </a:rPr>
              <a:t>Sports Soccer</a:t>
            </a:r>
            <a:endParaRPr lang="zh-CN" altLang="en-US" dirty="0" smtClean="0">
              <a:ea typeface="宋体" charset="-122"/>
            </a:endParaRPr>
          </a:p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boots_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511" y="891799"/>
            <a:ext cx="42862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Travel agency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travel agenc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509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Travel agency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ome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宋体" charset="-122"/>
              </a:rPr>
              <a:t>ARRIVE THERE!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3921125" cy="4425950"/>
          </a:xfrm>
        </p:spPr>
        <p:txBody>
          <a:bodyPr/>
          <a:lstStyle/>
          <a:p>
            <a:pPr eaLnBrk="1" hangingPunct="1"/>
            <a:r>
              <a:rPr lang="zh-CN" altLang="en-US" sz="3200" smtClean="0">
                <a:ea typeface="宋体" charset="-122"/>
              </a:rPr>
              <a:t>银行存钱</a:t>
            </a:r>
            <a:endParaRPr lang="en-GB" sz="3200" smtClean="0"/>
          </a:p>
          <a:p>
            <a:pPr eaLnBrk="1" hangingPunct="1"/>
            <a:r>
              <a:rPr lang="zh-CN" altLang="en-US" sz="3200" smtClean="0">
                <a:ea typeface="宋体" charset="-122"/>
              </a:rPr>
              <a:t>警察局</a:t>
            </a:r>
            <a:endParaRPr lang="en-US" altLang="zh-CN" sz="3200" smtClean="0">
              <a:ea typeface="宋体" charset="-122"/>
            </a:endParaRPr>
          </a:p>
          <a:p>
            <a:pPr eaLnBrk="1" hangingPunct="1"/>
            <a:r>
              <a:rPr lang="zh-CN" altLang="en-US" sz="3200" smtClean="0">
                <a:ea typeface="宋体" charset="-122"/>
              </a:rPr>
              <a:t>宿舍</a:t>
            </a:r>
            <a:endParaRPr lang="en-US" altLang="zh-CN" sz="3200" smtClean="0">
              <a:ea typeface="宋体" charset="-122"/>
            </a:endParaRPr>
          </a:p>
          <a:p>
            <a:pPr eaLnBrk="1" hangingPunct="1"/>
            <a:r>
              <a:rPr lang="en-US" altLang="zh-CN" sz="3200" smtClean="0">
                <a:ea typeface="宋体" charset="-122"/>
              </a:rPr>
              <a:t>YOUNG PERSON CARD</a:t>
            </a:r>
          </a:p>
          <a:p>
            <a:pPr eaLnBrk="1" hangingPunct="1"/>
            <a:r>
              <a:rPr lang="zh-CN" altLang="en-US" sz="3200" smtClean="0">
                <a:ea typeface="宋体" charset="-122"/>
              </a:rPr>
              <a:t>买手机</a:t>
            </a:r>
            <a:endParaRPr lang="en-US" altLang="zh-CN" sz="3200" smtClean="0">
              <a:ea typeface="宋体" charset="-122"/>
            </a:endParaRPr>
          </a:p>
          <a:p>
            <a:pPr eaLnBrk="1" hangingPunct="1"/>
            <a:r>
              <a:rPr lang="zh-CN" altLang="en-US" sz="3200" smtClean="0">
                <a:ea typeface="宋体" charset="-122"/>
              </a:rPr>
              <a:t>注册医生</a:t>
            </a:r>
            <a:endParaRPr lang="en-US" altLang="zh-CN" sz="3200" smtClean="0">
              <a:ea typeface="宋体" charset="-122"/>
            </a:endParaRPr>
          </a:p>
        </p:txBody>
      </p:sp>
      <p:pic>
        <p:nvPicPr>
          <p:cNvPr id="7172" name="图片 11" descr="big b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54434"/>
            <a:ext cx="4859337" cy="513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15925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THE BANKS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5" descr="BARCLAY'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59563" y="188913"/>
            <a:ext cx="2484437" cy="2160587"/>
          </a:xfrm>
          <a:prstGeom prst="rect">
            <a:avLst/>
          </a:prstGeom>
        </p:spPr>
      </p:pic>
      <p:pic>
        <p:nvPicPr>
          <p:cNvPr id="6" name="内容占位符 4" descr="HSB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3924300" cy="2101850"/>
          </a:xfrm>
          <a:prstGeom prst="rect">
            <a:avLst/>
          </a:prstGeom>
        </p:spPr>
      </p:pic>
      <p:pic>
        <p:nvPicPr>
          <p:cNvPr id="7" name="图片 6" descr="HALIFA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571744"/>
            <a:ext cx="481488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THE BANKS</a:t>
            </a:r>
            <a:endParaRPr lang="zh-CN" altLang="en-US" dirty="0" smtClean="0">
              <a:ea typeface="宋体" charset="-122"/>
            </a:endParaRPr>
          </a:p>
        </p:txBody>
      </p:sp>
      <p:pic>
        <p:nvPicPr>
          <p:cNvPr id="5" name="内容占位符 4" descr="HSBC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3924300" cy="2101850"/>
          </a:xfrm>
        </p:spPr>
      </p:pic>
      <p:pic>
        <p:nvPicPr>
          <p:cNvPr id="6" name="内容占位符 5" descr="BARCLAY'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59563" y="188913"/>
            <a:ext cx="2484437" cy="2160587"/>
          </a:xfrm>
        </p:spPr>
      </p:pic>
      <p:pic>
        <p:nvPicPr>
          <p:cNvPr id="7" name="图片 6" descr="HALIFA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9113" y="1125538"/>
            <a:ext cx="481488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RB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149725"/>
            <a:ext cx="4716462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银行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275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50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默认设计模板">
  <a:themeElements>
    <a:clrScheme name="自定义 1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7070FF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8_默认设计模板">
      <a:majorFont>
        <a:latin typeface=""/>
        <a:ea typeface=""/>
        <a:cs typeface=""/>
      </a:majorFont>
      <a:minorFont>
        <a:latin typeface="Arial"/>
        <a:ea typeface=""/>
        <a:cs typeface="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2781</TotalTime>
  <Words>660</Words>
  <Application>Microsoft Office PowerPoint</Application>
  <PresentationFormat>全屏显示(4:3)</PresentationFormat>
  <Paragraphs>251</Paragraphs>
  <Slides>47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8" baseType="lpstr">
      <vt:lpstr>8_默认设计模板</vt:lpstr>
      <vt:lpstr>英国生活快乐之道</vt:lpstr>
      <vt:lpstr>BEFORE YOU GO!</vt:lpstr>
      <vt:lpstr>FLIGHT!!</vt:lpstr>
      <vt:lpstr>Travel agency</vt:lpstr>
      <vt:lpstr>Travel agency</vt:lpstr>
      <vt:lpstr>Travel agency</vt:lpstr>
      <vt:lpstr>ARRIVE THERE!</vt:lpstr>
      <vt:lpstr>THE BANKS</vt:lpstr>
      <vt:lpstr>THE BANKS</vt:lpstr>
      <vt:lpstr>THE BANKS</vt:lpstr>
      <vt:lpstr>REGISTRATION</vt:lpstr>
      <vt:lpstr>DORM CHOICES</vt:lpstr>
      <vt:lpstr>DORM!</vt:lpstr>
      <vt:lpstr>DORM!</vt:lpstr>
      <vt:lpstr>DORM!</vt:lpstr>
      <vt:lpstr>DORM!</vt:lpstr>
      <vt:lpstr>DORM!</vt:lpstr>
      <vt:lpstr>DORM!</vt:lpstr>
      <vt:lpstr>DORM!</vt:lpstr>
      <vt:lpstr>DORM!</vt:lpstr>
      <vt:lpstr>DORM!</vt:lpstr>
      <vt:lpstr>DORM!</vt:lpstr>
      <vt:lpstr>YOUNG PERSON CARD</vt:lpstr>
      <vt:lpstr>MOBILE PHONE</vt:lpstr>
      <vt:lpstr>MOBILE PHONE</vt:lpstr>
      <vt:lpstr>MOBILE PHONE</vt:lpstr>
      <vt:lpstr>幻灯片 27</vt:lpstr>
      <vt:lpstr>university</vt:lpstr>
      <vt:lpstr>Supermarket!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Cultural shock!</vt:lpstr>
      <vt:lpstr>幻灯片 38</vt:lpstr>
      <vt:lpstr>Shopping!</vt:lpstr>
      <vt:lpstr>SHOPPING!</vt:lpstr>
      <vt:lpstr>幻灯片 41</vt:lpstr>
      <vt:lpstr>幻灯片 42</vt:lpstr>
      <vt:lpstr>幻灯片 43</vt:lpstr>
      <vt:lpstr>幻灯片 44</vt:lpstr>
      <vt:lpstr>SHOPPING!</vt:lpstr>
      <vt:lpstr>SHOPPING!</vt:lpstr>
      <vt:lpstr>SHOPPING!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348</cp:revision>
  <dcterms:created xsi:type="dcterms:W3CDTF">2007-03-24T09:21:19Z</dcterms:created>
  <dcterms:modified xsi:type="dcterms:W3CDTF">2012-09-12T02:59:34Z</dcterms:modified>
</cp:coreProperties>
</file>